
<file path=[Content_Types].xml><?xml version="1.0" encoding="utf-8"?>
<Types xmlns="http://schemas.openxmlformats.org/package/2006/content-types">
  <Default Extension="png" ContentType="image/png"/>
  <Default Extension="jfif" ContentType="image/jpe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85" r:id="rId6"/>
    <p:sldId id="262" r:id="rId7"/>
    <p:sldId id="261" r:id="rId8"/>
    <p:sldId id="264" r:id="rId9"/>
    <p:sldId id="265" r:id="rId10"/>
    <p:sldId id="266" r:id="rId11"/>
    <p:sldId id="263" r:id="rId12"/>
    <p:sldId id="267" r:id="rId13"/>
    <p:sldId id="270" r:id="rId14"/>
    <p:sldId id="271" r:id="rId15"/>
    <p:sldId id="272" r:id="rId16"/>
    <p:sldId id="274" r:id="rId17"/>
    <p:sldId id="275" r:id="rId18"/>
    <p:sldId id="273" r:id="rId19"/>
    <p:sldId id="283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0E1B9-41DE-40B7-B1B7-60BB402BB9D2}" type="datetimeFigureOut">
              <a:rPr lang="en-US" smtClean="0"/>
              <a:t>9/6/2018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30818-9948-431F-89DA-4A951A2FB5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7554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0E1B9-41DE-40B7-B1B7-60BB402BB9D2}" type="datetimeFigureOut">
              <a:rPr lang="en-US" smtClean="0"/>
              <a:t>9/6/2018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30818-9948-431F-89DA-4A951A2FB5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413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0E1B9-41DE-40B7-B1B7-60BB402BB9D2}" type="datetimeFigureOut">
              <a:rPr lang="en-US" smtClean="0"/>
              <a:t>9/6/2018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30818-9948-431F-89DA-4A951A2FB5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20725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0E1B9-41DE-40B7-B1B7-60BB402BB9D2}" type="datetimeFigureOut">
              <a:rPr lang="en-US" smtClean="0"/>
              <a:t>9/6/2018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30818-9948-431F-89DA-4A951A2FB5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1139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0E1B9-41DE-40B7-B1B7-60BB402BB9D2}" type="datetimeFigureOut">
              <a:rPr lang="en-US" smtClean="0"/>
              <a:t>9/6/2018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30818-9948-431F-89DA-4A951A2FB5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5709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0E1B9-41DE-40B7-B1B7-60BB402BB9D2}" type="datetimeFigureOut">
              <a:rPr lang="en-US" smtClean="0"/>
              <a:t>9/6/2018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30818-9948-431F-89DA-4A951A2FB5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10079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0E1B9-41DE-40B7-B1B7-60BB402BB9D2}" type="datetimeFigureOut">
              <a:rPr lang="en-US" smtClean="0"/>
              <a:t>9/6/2018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30818-9948-431F-89DA-4A951A2FB5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69925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0E1B9-41DE-40B7-B1B7-60BB402BB9D2}" type="datetimeFigureOut">
              <a:rPr lang="en-US" smtClean="0"/>
              <a:t>9/6/2018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30818-9948-431F-89DA-4A951A2FB5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2793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0E1B9-41DE-40B7-B1B7-60BB402BB9D2}" type="datetimeFigureOut">
              <a:rPr lang="en-US" smtClean="0"/>
              <a:t>9/6/2018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30818-9948-431F-89DA-4A951A2FB5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5549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0E1B9-41DE-40B7-B1B7-60BB402BB9D2}" type="datetimeFigureOut">
              <a:rPr lang="en-US" smtClean="0"/>
              <a:t>9/6/2018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30818-9948-431F-89DA-4A951A2FB5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86843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0E1B9-41DE-40B7-B1B7-60BB402BB9D2}" type="datetimeFigureOut">
              <a:rPr lang="en-US" smtClean="0"/>
              <a:t>9/6/2018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30818-9948-431F-89DA-4A951A2FB5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29643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A0E1B9-41DE-40B7-B1B7-60BB402BB9D2}" type="datetimeFigureOut">
              <a:rPr lang="en-US" smtClean="0"/>
              <a:t>9/6/2018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230818-9948-431F-89DA-4A951A2FB5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6268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f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f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f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f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f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f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f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f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f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f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f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f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f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f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f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f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f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f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f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flipV="1">
            <a:off x="363682" y="6857999"/>
            <a:ext cx="11565082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flipH="1">
            <a:off x="831271" y="1808019"/>
            <a:ext cx="10773209" cy="4607214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sz="2800" b="1" dirty="0" smtClean="0"/>
              <a:t>NDRYSHIMET E RREGULLAVE TE BASKETBOLLIT 1 TETORI 2018</a:t>
            </a:r>
          </a:p>
          <a:p>
            <a:endParaRPr lang="en-US" sz="2800" b="1" dirty="0"/>
          </a:p>
          <a:p>
            <a:r>
              <a:rPr lang="en-US" sz="2800" b="1" dirty="0" smtClean="0"/>
              <a:t>FIBA NATIONAL INSTRUKTORI GJYQTARËVE TË FBK-</a:t>
            </a:r>
            <a:r>
              <a:rPr lang="en-US" sz="2800" b="1" dirty="0" err="1" smtClean="0"/>
              <a:t>së</a:t>
            </a:r>
            <a:endParaRPr lang="en-US" sz="2800" b="1" dirty="0" smtClean="0"/>
          </a:p>
          <a:p>
            <a:r>
              <a:rPr lang="en-US" sz="2800" b="1" dirty="0" err="1" smtClean="0"/>
              <a:t>Faton</a:t>
            </a:r>
            <a:r>
              <a:rPr lang="en-US" sz="2800" b="1" dirty="0" smtClean="0"/>
              <a:t>  </a:t>
            </a:r>
            <a:r>
              <a:rPr lang="en-US" sz="2800" b="1" dirty="0" err="1" smtClean="0"/>
              <a:t>Kurshumlija</a:t>
            </a:r>
            <a:endParaRPr lang="en-US" sz="2800" b="1" dirty="0" smtClean="0"/>
          </a:p>
          <a:p>
            <a:r>
              <a:rPr lang="en-US" sz="2800" b="1" dirty="0" err="1" smtClean="0"/>
              <a:t>Prishtinë</a:t>
            </a:r>
            <a:r>
              <a:rPr lang="en-US" sz="2800" b="1" dirty="0" smtClean="0"/>
              <a:t> 2018 </a:t>
            </a:r>
            <a:endParaRPr lang="en-US" sz="28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944" y="250827"/>
            <a:ext cx="4181475" cy="111442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46955" y="312594"/>
            <a:ext cx="3057525" cy="1495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2042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flipV="1">
            <a:off x="363682" y="6857999"/>
            <a:ext cx="11565082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flipH="1">
            <a:off x="831270" y="1808019"/>
            <a:ext cx="11360729" cy="4607214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944" y="250827"/>
            <a:ext cx="4181475" cy="111442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46955" y="312594"/>
            <a:ext cx="3057525" cy="1495425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-1" y="-189426"/>
            <a:ext cx="12191999" cy="6356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en-US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en-US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en-US" sz="14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14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Art 35 Faull </a:t>
            </a:r>
            <a:r>
              <a:rPr lang="en-US" sz="1400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14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dyfishtë</a:t>
            </a:r>
            <a:endParaRPr lang="en-US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14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Arsyeja</a:t>
            </a:r>
            <a:r>
              <a:rPr lang="en-US" sz="1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sz="14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ndryshimit</a:t>
            </a:r>
            <a:endParaRPr lang="en-US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14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Për</a:t>
            </a:r>
            <a:r>
              <a:rPr lang="en-US" sz="1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1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thjeshtuar</a:t>
            </a:r>
            <a:r>
              <a:rPr lang="en-US" sz="1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parimet</a:t>
            </a:r>
            <a:r>
              <a:rPr lang="en-US" sz="1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sz="14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faullit</a:t>
            </a:r>
            <a:r>
              <a:rPr lang="en-US" sz="1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në</a:t>
            </a:r>
            <a:r>
              <a:rPr lang="en-US" sz="1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situatën</a:t>
            </a:r>
            <a:r>
              <a:rPr lang="en-US" sz="1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kur</a:t>
            </a:r>
            <a:r>
              <a:rPr lang="en-US" sz="1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 </a:t>
            </a:r>
            <a:r>
              <a:rPr lang="en-US" sz="14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kundërshtarët</a:t>
            </a:r>
            <a:r>
              <a:rPr lang="en-US" sz="1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kryejnë</a:t>
            </a:r>
            <a:r>
              <a:rPr lang="en-US" sz="1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faullë</a:t>
            </a:r>
            <a:r>
              <a:rPr lang="en-US" sz="1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personale</a:t>
            </a:r>
            <a:r>
              <a:rPr lang="en-US" sz="1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kundër</a:t>
            </a:r>
            <a:r>
              <a:rPr lang="en-US" sz="1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njëri-tjetrit</a:t>
            </a:r>
            <a:r>
              <a:rPr lang="en-US" sz="1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përafërsisht</a:t>
            </a:r>
            <a:r>
              <a:rPr lang="en-US" sz="1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në</a:t>
            </a:r>
            <a:r>
              <a:rPr lang="en-US" sz="1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1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njëjtën</a:t>
            </a:r>
            <a:r>
              <a:rPr lang="en-US" sz="1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kohë</a:t>
            </a:r>
            <a:r>
              <a:rPr lang="en-US" sz="1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14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Rregulli</a:t>
            </a:r>
            <a:r>
              <a:rPr lang="en-US" sz="14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14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</a:t>
            </a:r>
            <a:endParaRPr lang="en-US" sz="1400" b="1" dirty="0" smtClean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14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35. </a:t>
            </a:r>
            <a:r>
              <a:rPr lang="en-US" sz="14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Faulli</a:t>
            </a:r>
            <a:r>
              <a:rPr lang="en-US" sz="14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14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dyfisht</a:t>
            </a:r>
            <a:r>
              <a:rPr lang="en-US" sz="14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ë</a:t>
            </a:r>
            <a:endParaRPr lang="en-US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14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35.1. </a:t>
            </a:r>
            <a:r>
              <a:rPr lang="en-US" sz="14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Shpjegim</a:t>
            </a:r>
            <a:endParaRPr lang="en-US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14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35.1.1 </a:t>
            </a:r>
            <a:r>
              <a:rPr lang="en-US" sz="14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Një</a:t>
            </a:r>
            <a:r>
              <a:rPr lang="en-US" sz="14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faull</a:t>
            </a:r>
            <a:r>
              <a:rPr lang="en-US" sz="14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14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dyfishtë</a:t>
            </a:r>
            <a:r>
              <a:rPr lang="en-US" sz="14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është</a:t>
            </a:r>
            <a:r>
              <a:rPr lang="en-US" sz="14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një</a:t>
            </a:r>
            <a:r>
              <a:rPr lang="en-US" sz="14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situatë</a:t>
            </a:r>
            <a:r>
              <a:rPr lang="en-US" sz="14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në</a:t>
            </a:r>
            <a:r>
              <a:rPr lang="en-US" sz="14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14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cilën</a:t>
            </a:r>
            <a:r>
              <a:rPr lang="en-US" sz="14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 </a:t>
            </a:r>
            <a:r>
              <a:rPr lang="en-US" sz="14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kundërshtarët</a:t>
            </a:r>
            <a:r>
              <a:rPr lang="en-US" sz="14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kryejnë</a:t>
            </a:r>
            <a:r>
              <a:rPr lang="en-US" sz="14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faullë</a:t>
            </a:r>
            <a:r>
              <a:rPr lang="en-US" sz="14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personale</a:t>
            </a:r>
            <a:r>
              <a:rPr lang="en-US" sz="14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kundër</a:t>
            </a:r>
            <a:r>
              <a:rPr lang="en-US" sz="14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njëri-tjetrit</a:t>
            </a:r>
            <a:r>
              <a:rPr lang="en-US" sz="14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në</a:t>
            </a:r>
            <a:r>
              <a:rPr lang="en-US" sz="14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përafërsisht</a:t>
            </a:r>
            <a:r>
              <a:rPr lang="en-US" sz="14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14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njëjtën</a:t>
            </a:r>
            <a:r>
              <a:rPr lang="en-US" sz="14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kohë</a:t>
            </a:r>
            <a:r>
              <a:rPr lang="en-US" sz="14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14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35.1.2 </a:t>
            </a:r>
            <a:r>
              <a:rPr lang="en-US" sz="14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Për</a:t>
            </a:r>
            <a:r>
              <a:rPr lang="en-US" sz="14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14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konsideruar</a:t>
            </a:r>
            <a:r>
              <a:rPr lang="en-US" sz="14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 </a:t>
            </a:r>
            <a:r>
              <a:rPr lang="en-US" sz="14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faulë</a:t>
            </a:r>
            <a:r>
              <a:rPr lang="en-US" sz="14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</a:t>
            </a:r>
            <a:r>
              <a:rPr lang="en-US" sz="14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një</a:t>
            </a:r>
            <a:r>
              <a:rPr lang="en-US" sz="14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faull</a:t>
            </a:r>
            <a:r>
              <a:rPr lang="en-US" sz="14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14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dyfishtë</a:t>
            </a:r>
            <a:r>
              <a:rPr lang="en-US" sz="14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4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duhet</a:t>
            </a:r>
            <a:r>
              <a:rPr lang="en-US" sz="14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14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plotësohen</a:t>
            </a:r>
            <a:r>
              <a:rPr lang="en-US" sz="14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kushtet</a:t>
            </a:r>
            <a:r>
              <a:rPr lang="en-US" sz="14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sz="14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mëposhtme</a:t>
            </a:r>
            <a:r>
              <a:rPr lang="en-US" sz="14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en-US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14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sz="14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14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dy</a:t>
            </a:r>
            <a:r>
              <a:rPr lang="en-US" sz="14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faullat</a:t>
            </a:r>
            <a:r>
              <a:rPr lang="en-US" sz="14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janë</a:t>
            </a:r>
            <a:r>
              <a:rPr lang="en-US" sz="14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faullet</a:t>
            </a:r>
            <a:r>
              <a:rPr lang="en-US" sz="14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sz="14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lojtareve</a:t>
            </a:r>
            <a:r>
              <a:rPr lang="en-US" sz="14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14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sz="14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14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dy</a:t>
            </a:r>
            <a:r>
              <a:rPr lang="en-US" sz="14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faullët</a:t>
            </a:r>
            <a:r>
              <a:rPr lang="en-US" sz="14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përfshijnë</a:t>
            </a:r>
            <a:r>
              <a:rPr lang="en-US" sz="14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kontakt</a:t>
            </a:r>
            <a:r>
              <a:rPr lang="en-US" sz="14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fizik</a:t>
            </a:r>
            <a:r>
              <a:rPr lang="en-US" sz="14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14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sz="14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14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dy</a:t>
            </a:r>
            <a:r>
              <a:rPr lang="en-US" sz="14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faullat</a:t>
            </a:r>
            <a:r>
              <a:rPr lang="en-US" sz="14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janë</a:t>
            </a:r>
            <a:r>
              <a:rPr lang="en-US" sz="14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në</a:t>
            </a:r>
            <a:r>
              <a:rPr lang="en-US" sz="14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mes</a:t>
            </a:r>
            <a:r>
              <a:rPr lang="en-US" sz="14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14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dy</a:t>
            </a:r>
            <a:r>
              <a:rPr lang="en-US" sz="14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kundërshtarëve</a:t>
            </a:r>
            <a:r>
              <a:rPr lang="en-US" sz="14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që</a:t>
            </a:r>
            <a:r>
              <a:rPr lang="en-US" sz="14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faullojn</a:t>
            </a:r>
            <a:r>
              <a:rPr lang="en-US" sz="14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njëri-tjetrin</a:t>
            </a:r>
            <a:r>
              <a:rPr lang="en-US" sz="14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14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 </a:t>
            </a:r>
            <a:r>
              <a:rPr lang="en-US" sz="14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14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dy</a:t>
            </a:r>
            <a:r>
              <a:rPr lang="en-US" sz="14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faullat</a:t>
            </a:r>
            <a:r>
              <a:rPr lang="en-US" sz="14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kanë</a:t>
            </a:r>
            <a:r>
              <a:rPr lang="en-US" sz="14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14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njëjtin</a:t>
            </a:r>
            <a:r>
              <a:rPr lang="en-US" sz="14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dënim</a:t>
            </a:r>
            <a:r>
              <a:rPr lang="en-US" sz="14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85527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flipV="1">
            <a:off x="363682" y="6857999"/>
            <a:ext cx="11565082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flipH="1">
            <a:off x="831271" y="1808019"/>
            <a:ext cx="10773209" cy="4607214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944" y="250827"/>
            <a:ext cx="4181475" cy="111442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46955" y="312594"/>
            <a:ext cx="3057525" cy="1495425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97427" y="-189426"/>
            <a:ext cx="11824855" cy="19856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en-US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en-US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en-US" sz="14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en-US" sz="1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en-US" sz="14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71499" y="1770498"/>
            <a:ext cx="11357265" cy="40472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en-US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en-US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Art 36.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Gabimi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Teknik</a:t>
            </a:r>
            <a:endParaRPr lang="en-US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Arsyeja</a:t>
            </a: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ndryshimet</a:t>
            </a:r>
            <a:endParaRPr lang="en-US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Për</a:t>
            </a: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shmangur</a:t>
            </a: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situatën</a:t>
            </a: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ndëshkimit</a:t>
            </a: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dyfishtë</a:t>
            </a: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pasi</a:t>
            </a: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jetë</a:t>
            </a: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thirrur</a:t>
            </a: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një</a:t>
            </a: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gabim</a:t>
            </a: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teknik</a:t>
            </a: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dhe</a:t>
            </a: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për</a:t>
            </a: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siguruar</a:t>
            </a: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balancën</a:t>
            </a: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midis </a:t>
            </a:r>
            <a:r>
              <a:rPr lang="en-US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ekipit</a:t>
            </a: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qe</a:t>
            </a: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</a:t>
            </a: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posedimin</a:t>
            </a: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topit</a:t>
            </a: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ose</a:t>
            </a: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ekipes</a:t>
            </a: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qe</a:t>
            </a: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nuk</a:t>
            </a: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</a:t>
            </a: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posedimin</a:t>
            </a: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topit</a:t>
            </a: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Rregulli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</a:t>
            </a:r>
            <a:endParaRPr lang="en-US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Nese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do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gjykohet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nje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gabim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teknik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, ne ate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raste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do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jepet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gjuajtje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lire. Pas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gjuajtjes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se lire ,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loja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do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rifillojë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nga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skuadra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që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kishte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kontrollin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topit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ose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kishte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drejtën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posedimit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topit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nga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pika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kur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ishte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gjykuar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gabimi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teknik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2811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flipV="1">
            <a:off x="363682" y="6857999"/>
            <a:ext cx="11565082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flipH="1">
            <a:off x="416717" y="1885050"/>
            <a:ext cx="10773209" cy="4607214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944" y="250827"/>
            <a:ext cx="4181475" cy="111442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46955" y="312594"/>
            <a:ext cx="3057525" cy="1495425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97427" y="-189426"/>
            <a:ext cx="11824855" cy="19856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en-US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en-US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en-US" sz="14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en-US" sz="1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en-US" sz="14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75409" y="832392"/>
            <a:ext cx="10255827" cy="5259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en-US" b="1" dirty="0" smtClean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en-US" b="1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en-US" b="1" dirty="0" smtClean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en-US" b="1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Art 39 </a:t>
            </a:r>
            <a:r>
              <a:rPr lang="en-US" b="1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Përleshjet</a:t>
            </a:r>
            <a:endParaRPr lang="en-US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Arsyeja</a:t>
            </a:r>
            <a:r>
              <a:rPr lang="en-US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ndryshimit</a:t>
            </a:r>
            <a:endParaRPr lang="en-US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b="1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penalizojë</a:t>
            </a:r>
            <a:r>
              <a:rPr lang="en-US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lojtaret</a:t>
            </a:r>
            <a:r>
              <a:rPr lang="en-US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b="1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ekipit</a:t>
            </a:r>
            <a:r>
              <a:rPr lang="en-US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b="1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qe</a:t>
            </a:r>
            <a:r>
              <a:rPr lang="en-US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gjenden</a:t>
            </a:r>
            <a:r>
              <a:rPr lang="en-US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ne </a:t>
            </a:r>
            <a:r>
              <a:rPr lang="en-US" b="1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banken</a:t>
            </a:r>
            <a:r>
              <a:rPr lang="en-US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rezerve</a:t>
            </a:r>
            <a:r>
              <a:rPr lang="en-US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per </a:t>
            </a:r>
            <a:r>
              <a:rPr lang="en-US" b="1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largimin</a:t>
            </a:r>
            <a:r>
              <a:rPr lang="en-US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nga</a:t>
            </a:r>
            <a:r>
              <a:rPr lang="en-US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banka</a:t>
            </a:r>
            <a:r>
              <a:rPr lang="en-US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rezerve</a:t>
            </a:r>
            <a:r>
              <a:rPr lang="en-US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b="1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nese</a:t>
            </a:r>
            <a:r>
              <a:rPr lang="en-US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b="1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leshojne</a:t>
            </a:r>
            <a:r>
              <a:rPr lang="en-US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parketin</a:t>
            </a:r>
            <a:r>
              <a:rPr lang="en-US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tek</a:t>
            </a:r>
            <a:r>
              <a:rPr lang="en-US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zona e </a:t>
            </a:r>
            <a:r>
              <a:rPr lang="en-US" b="1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bankes</a:t>
            </a:r>
            <a:r>
              <a:rPr lang="en-US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rezerve</a:t>
            </a:r>
            <a:r>
              <a:rPr lang="en-US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en-US" b="1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gjate</a:t>
            </a:r>
            <a:r>
              <a:rPr lang="en-US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perleshjeve</a:t>
            </a:r>
            <a:r>
              <a:rPr lang="en-US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</a:t>
            </a:r>
            <a:r>
              <a:rPr lang="en-US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ndryshme</a:t>
            </a:r>
            <a:r>
              <a:rPr lang="en-US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qe</a:t>
            </a:r>
            <a:r>
              <a:rPr lang="en-US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ndodhin</a:t>
            </a:r>
            <a:r>
              <a:rPr lang="en-US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ne </a:t>
            </a:r>
            <a:r>
              <a:rPr lang="en-US" b="1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fushe</a:t>
            </a:r>
            <a:r>
              <a:rPr lang="en-US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dmth</a:t>
            </a:r>
            <a:r>
              <a:rPr lang="en-US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hyjne</a:t>
            </a:r>
            <a:r>
              <a:rPr lang="en-US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ne </a:t>
            </a:r>
            <a:r>
              <a:rPr lang="en-US" b="1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fushe</a:t>
            </a:r>
            <a:r>
              <a:rPr lang="en-US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(pa </a:t>
            </a:r>
            <a:r>
              <a:rPr lang="en-US" b="1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marre</a:t>
            </a:r>
            <a:r>
              <a:rPr lang="en-US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parasysh</a:t>
            </a:r>
            <a:r>
              <a:rPr lang="en-US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se a </a:t>
            </a:r>
            <a:r>
              <a:rPr lang="en-US" b="1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janë</a:t>
            </a:r>
            <a:r>
              <a:rPr lang="en-US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përfshirë</a:t>
            </a:r>
            <a:r>
              <a:rPr lang="en-US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në</a:t>
            </a:r>
            <a:r>
              <a:rPr lang="en-US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mënyrë</a:t>
            </a:r>
            <a:r>
              <a:rPr lang="en-US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aktive</a:t>
            </a:r>
            <a:r>
              <a:rPr lang="en-US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në</a:t>
            </a:r>
            <a:r>
              <a:rPr lang="en-US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perleshje</a:t>
            </a:r>
            <a:r>
              <a:rPr lang="en-US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apo</a:t>
            </a:r>
            <a:r>
              <a:rPr lang="en-US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jo).</a:t>
            </a:r>
            <a:endParaRPr lang="en-US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Propozimet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per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rregullin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</a:t>
            </a:r>
            <a:endParaRPr lang="en-US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Çdo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personel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ekipiti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cilin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gjendet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ne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banken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rezerve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dhe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ne listen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paraqitese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ekipes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,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cili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pasi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leshon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banken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rezerve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dhe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futet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ne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fushen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lojes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është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përfshirë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në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mënyrë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aktive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në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një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perleshje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do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diskualifikohet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sipas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rregullit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përkatës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(D-foul).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0957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flipV="1">
            <a:off x="363682" y="6857999"/>
            <a:ext cx="11565082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flipH="1">
            <a:off x="831271" y="1808019"/>
            <a:ext cx="10773209" cy="4607214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944" y="250827"/>
            <a:ext cx="4181475" cy="111442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46955" y="312594"/>
            <a:ext cx="3057525" cy="1495425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97427" y="-189426"/>
            <a:ext cx="11824855" cy="19856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en-US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en-US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en-US" sz="14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en-US" sz="1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en-US" sz="14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7" name="Picture 6" descr="china-us-basketball-brawljpg-e780b1f264de6280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4663" y="2176461"/>
            <a:ext cx="8011391" cy="425054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60906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flipV="1">
            <a:off x="363682" y="6857999"/>
            <a:ext cx="11565082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flipH="1">
            <a:off x="831271" y="1808019"/>
            <a:ext cx="10773209" cy="4607214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944" y="250827"/>
            <a:ext cx="4181475" cy="111442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46955" y="312594"/>
            <a:ext cx="3057525" cy="1495425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97427" y="-189426"/>
            <a:ext cx="11824855" cy="19856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en-US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en-US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en-US" sz="14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en-US" sz="1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en-US" sz="14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81891" y="2458222"/>
            <a:ext cx="11440391" cy="29664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Art 50 </a:t>
            </a:r>
            <a:r>
              <a:rPr lang="en-US" b="1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Detyrat</a:t>
            </a:r>
            <a:r>
              <a:rPr lang="en-US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dhe</a:t>
            </a:r>
            <a:r>
              <a:rPr lang="en-US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pergjegjesite</a:t>
            </a:r>
            <a:r>
              <a:rPr lang="en-US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b="1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mbajtesit</a:t>
            </a:r>
            <a:r>
              <a:rPr lang="en-US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</a:t>
            </a:r>
            <a:r>
              <a:rPr lang="en-US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kohes</a:t>
            </a:r>
            <a:endParaRPr lang="en-US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b="1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Arsyeja</a:t>
            </a:r>
            <a:r>
              <a:rPr lang="en-US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b="1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ndryshimit</a:t>
            </a:r>
            <a:endParaRPr lang="en-US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Topi</a:t>
            </a:r>
            <a:r>
              <a:rPr lang="en-US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ngujuar</a:t>
            </a:r>
            <a:r>
              <a:rPr lang="en-US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mbetur</a:t>
            </a:r>
            <a:r>
              <a:rPr lang="en-US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midis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harkut</a:t>
            </a:r>
            <a:r>
              <a:rPr lang="en-US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dhe</a:t>
            </a:r>
            <a:r>
              <a:rPr lang="en-US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tabeles</a:t>
            </a:r>
            <a:r>
              <a:rPr lang="en-US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do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konsiderohet</a:t>
            </a:r>
            <a:r>
              <a:rPr lang="en-US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</a:t>
            </a:r>
            <a:r>
              <a:rPr lang="en-US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topi</a:t>
            </a:r>
            <a:r>
              <a:rPr lang="en-US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që</a:t>
            </a:r>
            <a:r>
              <a:rPr lang="en-US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</a:t>
            </a:r>
            <a:r>
              <a:rPr lang="en-US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prekur</a:t>
            </a:r>
            <a:r>
              <a:rPr lang="en-US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unazën</a:t>
            </a:r>
            <a:r>
              <a:rPr lang="en-US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jetë</a:t>
            </a:r>
            <a:r>
              <a:rPr lang="en-US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në</a:t>
            </a:r>
            <a:r>
              <a:rPr lang="en-US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përputhje</a:t>
            </a:r>
            <a:r>
              <a:rPr lang="en-US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me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artikujt</a:t>
            </a:r>
            <a:r>
              <a:rPr lang="en-US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tjerë</a:t>
            </a:r>
            <a:r>
              <a:rPr lang="en-US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ngjashëm</a:t>
            </a:r>
            <a:r>
              <a:rPr lang="en-US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n-US" dirty="0"/>
              <a:t> </a:t>
            </a:r>
            <a:r>
              <a:rPr lang="en-US" dirty="0" err="1"/>
              <a:t>Rregulli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ri</a:t>
            </a:r>
            <a:r>
              <a:rPr lang="en-US" dirty="0"/>
              <a:t> </a:t>
            </a:r>
          </a:p>
          <a:p>
            <a:r>
              <a:rPr lang="en-US" dirty="0" err="1"/>
              <a:t>Nese</a:t>
            </a:r>
            <a:r>
              <a:rPr lang="en-US" dirty="0"/>
              <a:t> </a:t>
            </a:r>
            <a:r>
              <a:rPr lang="en-US" dirty="0" err="1"/>
              <a:t>topi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cili</a:t>
            </a:r>
            <a:r>
              <a:rPr lang="en-US" dirty="0"/>
              <a:t> </a:t>
            </a:r>
            <a:r>
              <a:rPr lang="en-US" dirty="0" err="1"/>
              <a:t>eshte</a:t>
            </a:r>
            <a:r>
              <a:rPr lang="en-US" dirty="0"/>
              <a:t> ne </a:t>
            </a:r>
            <a:r>
              <a:rPr lang="en-US" dirty="0" err="1"/>
              <a:t>levizje</a:t>
            </a:r>
            <a:r>
              <a:rPr lang="en-US" dirty="0"/>
              <a:t> </a:t>
            </a:r>
            <a:r>
              <a:rPr lang="en-US" dirty="0" err="1"/>
              <a:t>ngujohet</a:t>
            </a:r>
            <a:r>
              <a:rPr lang="en-US" dirty="0"/>
              <a:t> ( </a:t>
            </a:r>
            <a:r>
              <a:rPr lang="en-US" dirty="0" err="1"/>
              <a:t>mbetet</a:t>
            </a:r>
            <a:r>
              <a:rPr lang="en-US" dirty="0"/>
              <a:t> ne </a:t>
            </a:r>
            <a:r>
              <a:rPr lang="en-US" dirty="0" err="1"/>
              <a:t>mes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harkut</a:t>
            </a:r>
            <a:r>
              <a:rPr lang="en-US" dirty="0"/>
              <a:t> </a:t>
            </a:r>
            <a:r>
              <a:rPr lang="en-US" dirty="0" err="1"/>
              <a:t>dhe</a:t>
            </a:r>
            <a:r>
              <a:rPr lang="en-US" dirty="0"/>
              <a:t> </a:t>
            </a:r>
            <a:r>
              <a:rPr lang="en-US" dirty="0" err="1"/>
              <a:t>tabeles</a:t>
            </a:r>
            <a:r>
              <a:rPr lang="en-US" dirty="0"/>
              <a:t>) </a:t>
            </a:r>
            <a:r>
              <a:rPr lang="en-US" dirty="0" err="1"/>
              <a:t>pervec</a:t>
            </a:r>
            <a:r>
              <a:rPr lang="en-US" dirty="0"/>
              <a:t> </a:t>
            </a:r>
            <a:r>
              <a:rPr lang="en-US" dirty="0" err="1"/>
              <a:t>nese</a:t>
            </a:r>
            <a:r>
              <a:rPr lang="en-US" dirty="0"/>
              <a:t> ne </a:t>
            </a:r>
            <a:r>
              <a:rPr lang="en-US" dirty="0" err="1"/>
              <a:t>mes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gjuajtjeve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lira </a:t>
            </a:r>
            <a:r>
              <a:rPr lang="en-US" dirty="0" err="1"/>
              <a:t>dhe</a:t>
            </a:r>
            <a:r>
              <a:rPr lang="en-US" dirty="0"/>
              <a:t> </a:t>
            </a:r>
            <a:r>
              <a:rPr lang="en-US" dirty="0" err="1"/>
              <a:t>posedimi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topit</a:t>
            </a:r>
            <a:r>
              <a:rPr lang="en-US" dirty="0"/>
              <a:t> </a:t>
            </a:r>
            <a:r>
              <a:rPr lang="en-US" dirty="0" err="1"/>
              <a:t>eshte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pasoje</a:t>
            </a:r>
            <a:r>
              <a:rPr lang="en-US" dirty="0"/>
              <a:t> e </a:t>
            </a:r>
            <a:r>
              <a:rPr lang="en-US" dirty="0" err="1"/>
              <a:t>gabimit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shkaktuar</a:t>
            </a:r>
            <a:r>
              <a:rPr lang="en-US" dirty="0"/>
              <a:t>, </a:t>
            </a:r>
            <a:r>
              <a:rPr lang="en-US" dirty="0" err="1"/>
              <a:t>eshte</a:t>
            </a:r>
            <a:r>
              <a:rPr lang="en-US" dirty="0"/>
              <a:t> </a:t>
            </a:r>
            <a:r>
              <a:rPr lang="en-US" dirty="0" err="1"/>
              <a:t>nje</a:t>
            </a:r>
            <a:r>
              <a:rPr lang="en-US" dirty="0"/>
              <a:t> situate e </a:t>
            </a:r>
            <a:r>
              <a:rPr lang="en-US" dirty="0" err="1"/>
              <a:t>topit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diskutuar</a:t>
            </a:r>
            <a:r>
              <a:rPr lang="en-US" dirty="0"/>
              <a:t> </a:t>
            </a:r>
            <a:r>
              <a:rPr lang="en-US" dirty="0" err="1"/>
              <a:t>sipas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ciles</a:t>
            </a:r>
            <a:r>
              <a:rPr lang="en-US" dirty="0"/>
              <a:t> </a:t>
            </a:r>
            <a:r>
              <a:rPr lang="en-US" dirty="0" err="1"/>
              <a:t>topi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takon</a:t>
            </a:r>
            <a:r>
              <a:rPr lang="en-US" dirty="0"/>
              <a:t> </a:t>
            </a:r>
            <a:r>
              <a:rPr lang="en-US" dirty="0" err="1"/>
              <a:t>skuadres</a:t>
            </a:r>
            <a:r>
              <a:rPr lang="en-US" dirty="0"/>
              <a:t> </a:t>
            </a:r>
            <a:r>
              <a:rPr lang="en-US" dirty="0" err="1"/>
              <a:t>sipas</a:t>
            </a:r>
            <a:r>
              <a:rPr lang="en-US" dirty="0"/>
              <a:t> </a:t>
            </a:r>
            <a:r>
              <a:rPr lang="en-US" dirty="0" err="1"/>
              <a:t>pozites</a:t>
            </a:r>
            <a:r>
              <a:rPr lang="en-US" dirty="0"/>
              <a:t> se </a:t>
            </a:r>
            <a:r>
              <a:rPr lang="en-US" dirty="0" err="1"/>
              <a:t>shigjetes</a:t>
            </a:r>
            <a:r>
              <a:rPr lang="en-US" dirty="0"/>
              <a:t> se </a:t>
            </a:r>
            <a:r>
              <a:rPr lang="en-US" dirty="0" err="1"/>
              <a:t>alternuar</a:t>
            </a:r>
            <a:r>
              <a:rPr lang="en-US" dirty="0"/>
              <a:t>. Ne </a:t>
            </a:r>
            <a:r>
              <a:rPr lang="en-US" dirty="0" err="1"/>
              <a:t>momentin</a:t>
            </a:r>
            <a:r>
              <a:rPr lang="en-US" dirty="0"/>
              <a:t> </a:t>
            </a:r>
            <a:r>
              <a:rPr lang="en-US" dirty="0" err="1"/>
              <a:t>qe</a:t>
            </a:r>
            <a:r>
              <a:rPr lang="en-US" dirty="0"/>
              <a:t> </a:t>
            </a:r>
            <a:r>
              <a:rPr lang="en-US" dirty="0" err="1"/>
              <a:t>topi</a:t>
            </a:r>
            <a:r>
              <a:rPr lang="en-US" dirty="0"/>
              <a:t> </a:t>
            </a:r>
            <a:r>
              <a:rPr lang="en-US" dirty="0" err="1"/>
              <a:t>prek</a:t>
            </a:r>
            <a:r>
              <a:rPr lang="en-US" dirty="0"/>
              <a:t> </a:t>
            </a:r>
            <a:r>
              <a:rPr lang="en-US" dirty="0" err="1"/>
              <a:t>harkun</a:t>
            </a:r>
            <a:r>
              <a:rPr lang="en-US" dirty="0"/>
              <a:t> </a:t>
            </a:r>
            <a:r>
              <a:rPr lang="en-US" dirty="0" err="1"/>
              <a:t>koha</a:t>
            </a:r>
            <a:r>
              <a:rPr lang="en-US" dirty="0"/>
              <a:t> e </a:t>
            </a:r>
            <a:r>
              <a:rPr lang="en-US" dirty="0" err="1"/>
              <a:t>sulmit</a:t>
            </a:r>
            <a:r>
              <a:rPr lang="en-US" dirty="0"/>
              <a:t> </a:t>
            </a:r>
            <a:r>
              <a:rPr lang="en-US" dirty="0" err="1"/>
              <a:t>duhet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resetohet</a:t>
            </a:r>
            <a:r>
              <a:rPr lang="en-US" dirty="0"/>
              <a:t> ne 14 </a:t>
            </a:r>
            <a:r>
              <a:rPr lang="en-US" dirty="0" err="1"/>
              <a:t>ose</a:t>
            </a:r>
            <a:r>
              <a:rPr lang="en-US" dirty="0"/>
              <a:t> 24 </a:t>
            </a:r>
            <a:r>
              <a:rPr lang="en-US" dirty="0" err="1"/>
              <a:t>sekonda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reja</a:t>
            </a:r>
            <a:r>
              <a:rPr lang="en-US" dirty="0"/>
              <a:t>.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6229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flipH="1" flipV="1">
            <a:off x="10756671" y="7032234"/>
            <a:ext cx="45719" cy="64755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flipH="1">
            <a:off x="831271" y="1808019"/>
            <a:ext cx="10773209" cy="4607214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944" y="250827"/>
            <a:ext cx="4181475" cy="111442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46955" y="312594"/>
            <a:ext cx="3057525" cy="1495425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97427" y="-189426"/>
            <a:ext cx="11824855" cy="19856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en-US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en-US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en-US" sz="14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en-US" sz="1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en-US" sz="14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63682" y="26372"/>
            <a:ext cx="11297086" cy="64715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en-US" b="1" dirty="0" smtClean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en-US" b="1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en-US" b="1" dirty="0" smtClean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en-US" b="1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en-US" b="1" dirty="0" smtClean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en-US" b="1" dirty="0" smtClean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b="1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Rivenja</a:t>
            </a:r>
            <a:r>
              <a:rPr lang="en-US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b="1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topit</a:t>
            </a:r>
            <a:r>
              <a:rPr lang="en-US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ne </a:t>
            </a:r>
            <a:r>
              <a:rPr lang="en-US" b="1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loje</a:t>
            </a:r>
            <a:r>
              <a:rPr lang="en-US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pas </a:t>
            </a:r>
            <a:r>
              <a:rPr lang="en-US" b="1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gabimit</a:t>
            </a:r>
            <a:r>
              <a:rPr lang="en-US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josportiv</a:t>
            </a:r>
            <a:r>
              <a:rPr lang="en-US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apo</a:t>
            </a:r>
            <a:r>
              <a:rPr lang="en-US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atij</a:t>
            </a:r>
            <a:r>
              <a:rPr lang="en-US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diskualifikues</a:t>
            </a:r>
            <a:endParaRPr lang="en-US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Arsyeja</a:t>
            </a:r>
            <a:r>
              <a:rPr lang="en-US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ndryshimit</a:t>
            </a:r>
            <a:endParaRPr lang="en-US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b="1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Për</a:t>
            </a:r>
            <a:r>
              <a:rPr lang="en-US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përshpejtuar</a:t>
            </a:r>
            <a:r>
              <a:rPr lang="en-US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lojën</a:t>
            </a:r>
            <a:r>
              <a:rPr lang="en-US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b="1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për</a:t>
            </a:r>
            <a:r>
              <a:rPr lang="en-US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lejuar</a:t>
            </a:r>
            <a:r>
              <a:rPr lang="en-US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më</a:t>
            </a:r>
            <a:r>
              <a:rPr lang="en-US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shumë</a:t>
            </a:r>
            <a:r>
              <a:rPr lang="en-US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posedim</a:t>
            </a:r>
            <a:r>
              <a:rPr lang="en-US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qe</a:t>
            </a:r>
            <a:r>
              <a:rPr lang="en-US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në</a:t>
            </a:r>
            <a:r>
              <a:rPr lang="en-US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këtë</a:t>
            </a:r>
            <a:r>
              <a:rPr lang="en-US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mënyrë</a:t>
            </a:r>
            <a:r>
              <a:rPr lang="en-US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</a:t>
            </a:r>
            <a:r>
              <a:rPr lang="en-US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jep</a:t>
            </a:r>
            <a:r>
              <a:rPr lang="en-US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me </a:t>
            </a:r>
            <a:r>
              <a:rPr lang="en-US" b="1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shume</a:t>
            </a:r>
            <a:r>
              <a:rPr lang="en-US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hapsire</a:t>
            </a:r>
            <a:r>
              <a:rPr lang="en-US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b="1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kohe</a:t>
            </a:r>
            <a:r>
              <a:rPr lang="en-US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en-US" b="1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për</a:t>
            </a:r>
            <a:r>
              <a:rPr lang="en-US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shënuar</a:t>
            </a:r>
            <a:r>
              <a:rPr lang="en-US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më</a:t>
            </a:r>
            <a:r>
              <a:rPr lang="en-US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shumë</a:t>
            </a:r>
            <a:r>
              <a:rPr lang="en-US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pikë</a:t>
            </a:r>
            <a:r>
              <a:rPr lang="en-US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b="1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Për</a:t>
            </a:r>
            <a:r>
              <a:rPr lang="en-US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eliminuar</a:t>
            </a:r>
            <a:r>
              <a:rPr lang="en-US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situatat</a:t>
            </a:r>
            <a:r>
              <a:rPr lang="en-US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komplekse</a:t>
            </a:r>
            <a:r>
              <a:rPr lang="en-US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pas </a:t>
            </a:r>
            <a:r>
              <a:rPr lang="en-US" b="1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rivenjes</a:t>
            </a:r>
            <a:r>
              <a:rPr lang="en-US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b="1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futjen</a:t>
            </a:r>
            <a:r>
              <a:rPr lang="en-US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e </a:t>
            </a:r>
            <a:r>
              <a:rPr lang="en-US" b="1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topit</a:t>
            </a:r>
            <a:r>
              <a:rPr lang="en-US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ne </a:t>
            </a:r>
            <a:r>
              <a:rPr lang="en-US" b="1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loje</a:t>
            </a:r>
            <a:r>
              <a:rPr lang="en-US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nga</a:t>
            </a:r>
            <a:r>
              <a:rPr lang="en-US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mesi</a:t>
            </a:r>
            <a:r>
              <a:rPr lang="en-US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fushes</a:t>
            </a:r>
            <a:r>
              <a:rPr lang="en-US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Rregulli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ndryshuar</a:t>
            </a:r>
            <a:endParaRPr lang="en-US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LcParenR"/>
            </a:pP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gjitha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rivenjet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topit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ne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loje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cilat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behen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per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shkak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gjykimit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gabimit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josportiv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dhe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diskuaifikues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duhet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qe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topin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per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rivenje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ta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bejne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ne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pjesen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perparme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fushes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LcParenR"/>
            </a:pP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gjitha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rivenjet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topit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ne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loje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për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rifilluar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lojën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pas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një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perleshje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ndodhur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do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duhet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qe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topin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per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rivenje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ta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bejne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ne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pjesen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perparme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fushes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+mj-lt"/>
              <a:buAutoNum type="alphaLcParenR"/>
            </a:pP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Në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gjitha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rastet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ekipi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do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ketë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14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sekonda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ne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dispozicion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per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sulm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 per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zhvillimin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akcionit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2728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682" y="7096989"/>
            <a:ext cx="10484427" cy="187037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flipH="1">
            <a:off x="831271" y="1808019"/>
            <a:ext cx="10773209" cy="4607214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944" y="250827"/>
            <a:ext cx="4181475" cy="111442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46955" y="312594"/>
            <a:ext cx="3057525" cy="1495425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97427" y="-189426"/>
            <a:ext cx="11824855" cy="19856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en-US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en-US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en-US" sz="14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en-US" sz="1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en-US" sz="14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080655" y="2281824"/>
            <a:ext cx="9767454" cy="20697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b="1" dirty="0" err="1" smtClean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Rivenja</a:t>
            </a:r>
            <a:r>
              <a:rPr lang="en-US" b="1" dirty="0" smtClean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b="1" dirty="0" err="1" smtClean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topit</a:t>
            </a:r>
            <a:r>
              <a:rPr lang="en-US" b="1" dirty="0" smtClean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ne </a:t>
            </a:r>
            <a:r>
              <a:rPr lang="en-US" b="1" dirty="0" err="1" smtClean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loje</a:t>
            </a:r>
            <a:r>
              <a:rPr lang="en-US" b="1" dirty="0" smtClean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per </a:t>
            </a:r>
            <a:r>
              <a:rPr lang="en-US" b="1" dirty="0" err="1" smtClean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</a:t>
            </a:r>
            <a:r>
              <a:rPr lang="en-US" b="1" dirty="0" smtClean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filluar</a:t>
            </a:r>
            <a:r>
              <a:rPr lang="en-US" b="1" dirty="0" smtClean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cdo</a:t>
            </a:r>
            <a:r>
              <a:rPr lang="en-US" b="1" dirty="0" smtClean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Ç</a:t>
            </a:r>
            <a:r>
              <a:rPr lang="en-US" b="1" dirty="0" err="1" smtClean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erek</a:t>
            </a:r>
            <a:r>
              <a:rPr lang="en-US" b="1" dirty="0" smtClean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pervec</a:t>
            </a:r>
            <a:r>
              <a:rPr lang="en-US" b="1" dirty="0" smtClean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Ç</a:t>
            </a:r>
            <a:r>
              <a:rPr lang="en-US" b="1" dirty="0" err="1" smtClean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erekut</a:t>
            </a:r>
            <a:r>
              <a:rPr lang="en-US" b="1" dirty="0" smtClean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</a:t>
            </a:r>
            <a:r>
              <a:rPr lang="en-US" b="1" dirty="0" smtClean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1-re </a:t>
            </a:r>
            <a:r>
              <a:rPr lang="en-US" b="1" dirty="0" err="1" smtClean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dhe</a:t>
            </a:r>
            <a:r>
              <a:rPr lang="en-US" b="1" dirty="0" smtClean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koha</a:t>
            </a:r>
            <a:r>
              <a:rPr lang="en-US" b="1" dirty="0" smtClean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shtese</a:t>
            </a:r>
            <a:r>
              <a:rPr lang="en-US" b="1" dirty="0" smtClean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duhet</a:t>
            </a:r>
            <a:r>
              <a:rPr lang="en-US" b="1" dirty="0" smtClean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</a:t>
            </a:r>
            <a:r>
              <a:rPr lang="en-US" b="1" dirty="0" smtClean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behet</a:t>
            </a:r>
            <a:r>
              <a:rPr lang="en-US" b="1" dirty="0" smtClean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nga</a:t>
            </a:r>
            <a:r>
              <a:rPr lang="en-US" b="1" dirty="0" smtClean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mesi</a:t>
            </a:r>
            <a:r>
              <a:rPr lang="en-US" b="1" dirty="0" smtClean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b="1" dirty="0" smtClean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fushes</a:t>
            </a:r>
            <a:r>
              <a:rPr lang="en-US" b="1" dirty="0" smtClean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b="1" dirty="0" err="1" smtClean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pasi</a:t>
            </a:r>
            <a:r>
              <a:rPr lang="en-US" b="1" dirty="0" smtClean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qe</a:t>
            </a:r>
            <a:r>
              <a:rPr lang="en-US" b="1" dirty="0" smtClean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sic e dime </a:t>
            </a:r>
            <a:r>
              <a:rPr lang="en-US" b="1" dirty="0" err="1" smtClean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situata</a:t>
            </a:r>
            <a:r>
              <a:rPr lang="en-US" b="1" dirty="0" smtClean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b="1" dirty="0" err="1" smtClean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lartecekur</a:t>
            </a:r>
            <a:r>
              <a:rPr lang="en-US" b="1" dirty="0" smtClean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nuk</a:t>
            </a:r>
            <a:r>
              <a:rPr lang="en-US" b="1" dirty="0" smtClean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bene </a:t>
            </a:r>
            <a:r>
              <a:rPr lang="en-US" b="1" dirty="0" err="1" smtClean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pjese</a:t>
            </a:r>
            <a:r>
              <a:rPr lang="en-US" b="1" dirty="0" smtClean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ne </a:t>
            </a:r>
            <a:r>
              <a:rPr lang="en-US" b="1" dirty="0" err="1" smtClean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shkelje</a:t>
            </a:r>
            <a:r>
              <a:rPr lang="en-US" b="1" dirty="0" smtClean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en-US" b="1" dirty="0">
              <a:solidFill>
                <a:srgbClr val="00B05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en-US" b="1" dirty="0" smtClean="0">
              <a:solidFill>
                <a:srgbClr val="00B05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7054" y="3147294"/>
            <a:ext cx="6369626" cy="3356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2808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682" y="7238307"/>
            <a:ext cx="10505209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flipH="1">
            <a:off x="831271" y="1808019"/>
            <a:ext cx="10773209" cy="4607214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944" y="250827"/>
            <a:ext cx="4181475" cy="111442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46955" y="312594"/>
            <a:ext cx="3057525" cy="1495425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97427" y="-189426"/>
            <a:ext cx="11824855" cy="19856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en-US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en-US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en-US" sz="14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en-US" sz="1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en-US" sz="14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97427" y="991666"/>
            <a:ext cx="11824855" cy="53876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en-US" b="1" dirty="0" smtClean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en-US" b="1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en-US" b="1" dirty="0" smtClean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en-US" b="1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B-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Procesi</a:t>
            </a:r>
            <a:endParaRPr lang="en-US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Aryseja</a:t>
            </a:r>
            <a:r>
              <a:rPr lang="en-US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ndryshimit</a:t>
            </a:r>
            <a:endParaRPr lang="en-US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b="1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Për</a:t>
            </a:r>
            <a:r>
              <a:rPr lang="en-US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sqaruar</a:t>
            </a:r>
            <a:r>
              <a:rPr lang="en-US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kur</a:t>
            </a:r>
            <a:r>
              <a:rPr lang="en-US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një</a:t>
            </a:r>
            <a:r>
              <a:rPr lang="en-US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b="1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gabim</a:t>
            </a:r>
            <a:r>
              <a:rPr lang="en-US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teknik</a:t>
            </a:r>
            <a:r>
              <a:rPr lang="en-US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gjykohet</a:t>
            </a:r>
            <a:r>
              <a:rPr lang="en-US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kundër</a:t>
            </a:r>
            <a:r>
              <a:rPr lang="en-US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një</a:t>
            </a:r>
            <a:r>
              <a:rPr lang="en-US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trajneri</a:t>
            </a:r>
            <a:r>
              <a:rPr lang="en-US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en-US" b="1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duhet</a:t>
            </a:r>
            <a:r>
              <a:rPr lang="en-US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</a:t>
            </a:r>
            <a:r>
              <a:rPr lang="en-US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jepen</a:t>
            </a:r>
            <a:r>
              <a:rPr lang="en-US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1 </a:t>
            </a:r>
            <a:r>
              <a:rPr lang="en-US" b="1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ose</a:t>
            </a:r>
            <a:r>
              <a:rPr lang="en-US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 </a:t>
            </a:r>
            <a:r>
              <a:rPr lang="en-US" b="1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gjuajtje</a:t>
            </a:r>
            <a:r>
              <a:rPr lang="en-US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lira.</a:t>
            </a:r>
            <a:endParaRPr lang="en-US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Rregulli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</a:t>
            </a:r>
            <a:endParaRPr lang="en-US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38.2.4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Numri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gjuajtjeve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lira do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jepen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më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poshtë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en-US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Nese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faulli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gabimi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eshte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gjykuar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gabim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diskualifikues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ndaj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ndihmës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trenerit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zëvendesuesit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lojtarit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përjashtuar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ose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ndonje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antari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delegacionit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shoqerues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duke e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perfshire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edhe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largimin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nga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zona e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bankes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rezerve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ekipit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ne 5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situatat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perleshjeve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andaj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ne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kete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rast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nese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gabimi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teknik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shkon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shkruhet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trenerit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ekipes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gjyqtaret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duhet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japin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gjuajtje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lira.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1926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682" y="7096989"/>
            <a:ext cx="10484427" cy="187037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flipH="1">
            <a:off x="831271" y="1808019"/>
            <a:ext cx="10773209" cy="4607214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944" y="250827"/>
            <a:ext cx="4181475" cy="111442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46955" y="312594"/>
            <a:ext cx="3057525" cy="1495425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97427" y="-189426"/>
            <a:ext cx="11824855" cy="19856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en-US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en-US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en-US" sz="14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en-US" sz="1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en-US" sz="14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63682" y="2311389"/>
            <a:ext cx="11149445" cy="30916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en-US" b="1" dirty="0" smtClean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b="1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Art </a:t>
            </a:r>
            <a:r>
              <a:rPr lang="en-US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46 Crew Chief: </a:t>
            </a:r>
            <a:r>
              <a:rPr lang="en-US" b="1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Detyrat</a:t>
            </a:r>
            <a:r>
              <a:rPr lang="en-US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dhe</a:t>
            </a:r>
            <a:r>
              <a:rPr lang="en-US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kompetencat</a:t>
            </a:r>
            <a:r>
              <a:rPr lang="en-US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/ </a:t>
            </a:r>
            <a:r>
              <a:rPr lang="en-US" b="1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Shqyrtimi</a:t>
            </a:r>
            <a:r>
              <a:rPr lang="en-US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Instant Replay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Arsyeja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ndryshimit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Shtimi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3 </a:t>
            </a:r>
            <a:r>
              <a:rPr lang="en-US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raste-ve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tjera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në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Sistemin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Instant Replay (IRS,) </a:t>
            </a:r>
            <a:r>
              <a:rPr lang="en-US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situatat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qe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duhet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rishikohen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gjate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lojës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Propozimi</a:t>
            </a: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tekstit</a:t>
            </a: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</a:t>
            </a: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</a:t>
            </a: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ne </a:t>
            </a:r>
            <a:r>
              <a:rPr lang="en-US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librin</a:t>
            </a: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rregullave</a:t>
            </a: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</a:t>
            </a: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basketbollit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46.12 </a:t>
            </a:r>
            <a:r>
              <a:rPr lang="en-US" b="1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Dy</a:t>
            </a:r>
            <a:r>
              <a:rPr lang="en-US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minutat</a:t>
            </a:r>
            <a:r>
              <a:rPr lang="en-US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b="1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fundit</a:t>
            </a:r>
            <a:r>
              <a:rPr lang="en-US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lojës</a:t>
            </a:r>
            <a:r>
              <a:rPr lang="en-US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2:00: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</a:t>
            </a: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rishikohet</a:t>
            </a: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Nëse</a:t>
            </a: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një</a:t>
            </a: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Goaltending </a:t>
            </a:r>
            <a:r>
              <a:rPr lang="en-US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ose</a:t>
            </a: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Basket Interference </a:t>
            </a:r>
            <a:r>
              <a:rPr lang="en-US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eshte</a:t>
            </a: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thirrur</a:t>
            </a: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Gjykuar</a:t>
            </a: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en-US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në</a:t>
            </a: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mënyrë</a:t>
            </a: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korrekte</a:t>
            </a: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9121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682" y="7096989"/>
            <a:ext cx="10484427" cy="187037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flipH="1">
            <a:off x="831271" y="1808019"/>
            <a:ext cx="10773209" cy="4607214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944" y="250827"/>
            <a:ext cx="4181475" cy="111442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46955" y="312594"/>
            <a:ext cx="3057525" cy="1495425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97427" y="-189426"/>
            <a:ext cx="11824855" cy="19856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en-US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en-US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en-US" sz="14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en-US" sz="1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en-US" sz="14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46944" y="896512"/>
            <a:ext cx="11157536" cy="48126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en-US" b="1" dirty="0" smtClean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en-US" b="1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en-US" b="1" dirty="0" smtClean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en-US" b="1" dirty="0" smtClean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b="1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IRS - </a:t>
            </a:r>
            <a:r>
              <a:rPr lang="en-US" b="1" dirty="0" err="1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Gjatë</a:t>
            </a:r>
            <a:r>
              <a:rPr lang="en-US" b="1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tere</a:t>
            </a:r>
            <a:r>
              <a:rPr lang="en-US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takimit</a:t>
            </a:r>
            <a:r>
              <a:rPr lang="en-US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b="1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Gjate</a:t>
            </a:r>
            <a:r>
              <a:rPr lang="en-US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gjithe</a:t>
            </a:r>
            <a:r>
              <a:rPr lang="en-US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lojes</a:t>
            </a:r>
            <a:r>
              <a:rPr lang="en-US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▬</a:t>
            </a: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Pasi</a:t>
            </a: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një</a:t>
            </a: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gjuajtje</a:t>
            </a: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jo </a:t>
            </a:r>
            <a:r>
              <a:rPr lang="en-US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</a:t>
            </a: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sakte</a:t>
            </a: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per 2 </a:t>
            </a:r>
            <a:r>
              <a:rPr lang="en-US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ose</a:t>
            </a: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3 pike </a:t>
            </a:r>
            <a:r>
              <a:rPr lang="en-US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lojtari</a:t>
            </a: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kundershtare</a:t>
            </a: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</a:t>
            </a: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shkaktuar</a:t>
            </a: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faull</a:t>
            </a: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dhe</a:t>
            </a: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gjyqtaret</a:t>
            </a: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duhet</a:t>
            </a: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rishikojne</a:t>
            </a: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se </a:t>
            </a:r>
            <a:r>
              <a:rPr lang="en-US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nëse</a:t>
            </a: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gjuajtje</a:t>
            </a: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</a:t>
            </a: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qene</a:t>
            </a: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per 2 </a:t>
            </a:r>
            <a:r>
              <a:rPr lang="en-US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ose</a:t>
            </a: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3 </a:t>
            </a:r>
            <a:r>
              <a:rPr lang="en-US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dhe</a:t>
            </a: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n’varesisht</a:t>
            </a: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nga</a:t>
            </a: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situatat</a:t>
            </a: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duhet</a:t>
            </a: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</a:t>
            </a: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jepen</a:t>
            </a: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 </a:t>
            </a:r>
            <a:r>
              <a:rPr lang="en-US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apo</a:t>
            </a: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3 </a:t>
            </a:r>
            <a:r>
              <a:rPr lang="en-US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gjuajtje</a:t>
            </a: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lira.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n-US" b="1" dirty="0" smtClean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▬</a:t>
            </a:r>
            <a:r>
              <a:rPr lang="en-US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Duhet</a:t>
            </a: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</a:t>
            </a: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rishikohet</a:t>
            </a: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situate </a:t>
            </a:r>
            <a:r>
              <a:rPr lang="en-US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nëse</a:t>
            </a: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faulli</a:t>
            </a: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shkaktuar</a:t>
            </a: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eshte</a:t>
            </a: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një</a:t>
            </a: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faull</a:t>
            </a: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personal (</a:t>
            </a:r>
            <a:r>
              <a:rPr lang="en-US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vetem</a:t>
            </a: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faull</a:t>
            </a: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 </a:t>
            </a:r>
            <a:r>
              <a:rPr lang="en-US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thjeshte</a:t>
            </a: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), </a:t>
            </a:r>
            <a:r>
              <a:rPr lang="en-US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faull</a:t>
            </a: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jo-</a:t>
            </a:r>
            <a:r>
              <a:rPr lang="en-US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sportiv</a:t>
            </a: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ose</a:t>
            </a: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diskualifikues</a:t>
            </a: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dhe</a:t>
            </a: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 </a:t>
            </a:r>
            <a:r>
              <a:rPr lang="en-US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njejti</a:t>
            </a: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a’i</a:t>
            </a: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plotëson</a:t>
            </a: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kriteret</a:t>
            </a: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për</a:t>
            </a: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një</a:t>
            </a: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faull</a:t>
            </a: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tillë</a:t>
            </a: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ose</a:t>
            </a: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kunderta</a:t>
            </a: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ne </a:t>
            </a:r>
            <a:r>
              <a:rPr lang="en-US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rast</a:t>
            </a: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se </a:t>
            </a:r>
            <a:r>
              <a:rPr lang="en-US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eshte</a:t>
            </a: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gjykuar</a:t>
            </a: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faull</a:t>
            </a: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josportiv</a:t>
            </a: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ose</a:t>
            </a: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diskualifikues</a:t>
            </a: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dhe</a:t>
            </a: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pas </a:t>
            </a:r>
            <a:r>
              <a:rPr lang="en-US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rishikimit</a:t>
            </a: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</a:t>
            </a: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(IRS) </a:t>
            </a:r>
            <a:r>
              <a:rPr lang="en-US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mund</a:t>
            </a: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</a:t>
            </a: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vendoset</a:t>
            </a: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se </a:t>
            </a:r>
            <a:r>
              <a:rPr lang="en-US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faulli</a:t>
            </a: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</a:t>
            </a: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qene</a:t>
            </a: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vetem</a:t>
            </a: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faull</a:t>
            </a: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normal </a:t>
            </a:r>
            <a:r>
              <a:rPr lang="en-US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dhe</a:t>
            </a: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jo </a:t>
            </a:r>
            <a:r>
              <a:rPr lang="en-US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ashtu</a:t>
            </a: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sic </a:t>
            </a:r>
            <a:r>
              <a:rPr lang="en-US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eshte</a:t>
            </a: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gjykuar</a:t>
            </a: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para </a:t>
            </a:r>
            <a:r>
              <a:rPr lang="en-US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rishikimit</a:t>
            </a: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</a:t>
            </a: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(IRS).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3796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flipV="1">
            <a:off x="363682" y="6857999"/>
            <a:ext cx="11565082" cy="45719"/>
          </a:xfrm>
        </p:spPr>
        <p:txBody>
          <a:bodyPr>
            <a:normAutofit fontScale="90000"/>
          </a:bodyPr>
          <a:lstStyle/>
          <a:p>
            <a:r>
              <a:rPr lang="en-US" smtClean="0"/>
              <a:t>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flipH="1">
            <a:off x="831271" y="1808019"/>
            <a:ext cx="10773209" cy="4607214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944" y="250827"/>
            <a:ext cx="4181475" cy="111442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46955" y="312594"/>
            <a:ext cx="3057525" cy="1495425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758535" y="2354346"/>
            <a:ext cx="10193484" cy="30500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Ndryshimi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Terminologjise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në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Çerek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nga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Perioda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dhe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në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Koha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shtesë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(Overtime)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nga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Perioda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shtesë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Arsyeja</a:t>
            </a: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për</a:t>
            </a: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ndryshim</a:t>
            </a:r>
            <a:endParaRPr lang="en-US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unifikojë</a:t>
            </a: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terminologjinë</a:t>
            </a: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në</a:t>
            </a: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mbarë</a:t>
            </a: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botën</a:t>
            </a: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dhe</a:t>
            </a: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përdoret</a:t>
            </a: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nga</a:t>
            </a: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gjitha</a:t>
            </a: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palët</a:t>
            </a: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interesuara</a:t>
            </a: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b="1" dirty="0" err="1" smtClean="0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Rregulli</a:t>
            </a:r>
            <a:r>
              <a:rPr lang="en-US" b="1" dirty="0" smtClean="0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b="1" dirty="0" smtClean="0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</a:t>
            </a:r>
            <a:endParaRPr lang="en-US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ndryshohet</a:t>
            </a: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kudo </a:t>
            </a:r>
            <a:r>
              <a:rPr lang="en-US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në</a:t>
            </a: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librin</a:t>
            </a: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rregullave</a:t>
            </a: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</a:t>
            </a: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basketbollit</a:t>
            </a: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+mj-lt"/>
              <a:buAutoNum type="alphaLcParenR"/>
            </a:pP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Çereku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ne vend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Periodës</a:t>
            </a:r>
            <a:endParaRPr lang="en-US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b)   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Koha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shtesë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ne vend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Periodës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shtesë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8449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flipV="1">
            <a:off x="363682" y="6857999"/>
            <a:ext cx="11565082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flipH="1">
            <a:off x="831271" y="1808019"/>
            <a:ext cx="10773209" cy="4607214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944" y="250827"/>
            <a:ext cx="4181475" cy="111442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46955" y="312594"/>
            <a:ext cx="3057525" cy="1495425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363682" y="1589809"/>
            <a:ext cx="10661073" cy="43037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en-US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en-US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en-US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Uniformat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Aksesoret</a:t>
            </a:r>
            <a:endParaRPr lang="en-US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Arsyeja</a:t>
            </a: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për</a:t>
            </a: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ndryshim</a:t>
            </a:r>
            <a:endParaRPr lang="en-US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Për</a:t>
            </a: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minimizuar</a:t>
            </a: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kufizimet</a:t>
            </a: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për</a:t>
            </a: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aksesorët</a:t>
            </a: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uniformave</a:t>
            </a: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pa </a:t>
            </a:r>
            <a:r>
              <a:rPr lang="en-US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rrezikuar</a:t>
            </a: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imazhin</a:t>
            </a: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caktuar</a:t>
            </a: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lojës</a:t>
            </a: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Rregulli</a:t>
            </a:r>
            <a:r>
              <a:rPr lang="en-US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</a:t>
            </a:r>
            <a:endParaRPr lang="en-US" dirty="0" smtClean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Çdo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aksesore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*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në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ekip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duhet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jetë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njëjtë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nje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ngjyre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njejte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duhet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jete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per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gjithe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**.</a:t>
            </a:r>
            <a:endParaRPr lang="en-US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LcParenR"/>
            </a:pP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gjitha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aksesoret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qe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vendosen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ne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krahe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ne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kembe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ne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koke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ne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dore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dhe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gjunje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(tapes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en-US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+mj-lt"/>
              <a:buAutoNum type="alphaLcParenR"/>
            </a:pP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gjithe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aksesoret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ekipit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duhet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jene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nje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ngjyresh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 ta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kene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ngjyren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njejte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per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gjithe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0939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flipV="1">
            <a:off x="363682" y="6857999"/>
            <a:ext cx="11565082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flipH="1">
            <a:off x="831271" y="1808019"/>
            <a:ext cx="10773209" cy="4607214"/>
          </a:xfrm>
        </p:spPr>
        <p:txBody>
          <a:bodyPr>
            <a:normAutofit/>
          </a:bodyPr>
          <a:lstStyle/>
          <a:p>
            <a:r>
              <a:rPr lang="en-US" b="1" dirty="0" smtClean="0"/>
              <a:t>Art </a:t>
            </a:r>
            <a:r>
              <a:rPr lang="en-US" b="1" dirty="0"/>
              <a:t>24 </a:t>
            </a:r>
            <a:r>
              <a:rPr lang="en-US" b="1" dirty="0" err="1"/>
              <a:t>Driblimi</a:t>
            </a:r>
            <a:endParaRPr lang="en-US" dirty="0"/>
          </a:p>
          <a:p>
            <a:r>
              <a:rPr lang="en-US" b="1" dirty="0" err="1"/>
              <a:t>Arsyeja</a:t>
            </a:r>
            <a:r>
              <a:rPr lang="en-US" b="1" dirty="0"/>
              <a:t> e </a:t>
            </a:r>
            <a:r>
              <a:rPr lang="en-US" b="1" dirty="0" err="1"/>
              <a:t>ndryshimit</a:t>
            </a:r>
            <a:endParaRPr lang="en-US" b="1" dirty="0"/>
          </a:p>
          <a:p>
            <a:r>
              <a:rPr lang="en-US" dirty="0" err="1" smtClean="0"/>
              <a:t>Lejimi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luajtjes</a:t>
            </a:r>
            <a:r>
              <a:rPr lang="en-US" dirty="0"/>
              <a:t> se </a:t>
            </a:r>
            <a:r>
              <a:rPr lang="en-US" dirty="0" err="1"/>
              <a:t>ndeshjes</a:t>
            </a:r>
            <a:r>
              <a:rPr lang="en-US" dirty="0"/>
              <a:t> ne </a:t>
            </a:r>
            <a:r>
              <a:rPr lang="en-US" dirty="0" err="1"/>
              <a:t>menyre</a:t>
            </a:r>
            <a:r>
              <a:rPr lang="en-US" dirty="0"/>
              <a:t> me </a:t>
            </a:r>
            <a:r>
              <a:rPr lang="en-US" dirty="0" err="1" smtClean="0"/>
              <a:t>spektakulare</a:t>
            </a:r>
            <a:r>
              <a:rPr lang="en-US" dirty="0" smtClean="0"/>
              <a:t> </a:t>
            </a:r>
            <a:r>
              <a:rPr lang="en-US" dirty="0" err="1"/>
              <a:t>dhe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permbushe</a:t>
            </a:r>
            <a:r>
              <a:rPr lang="en-US" dirty="0"/>
              <a:t> </a:t>
            </a:r>
            <a:r>
              <a:rPr lang="en-US" dirty="0" err="1"/>
              <a:t>realitetin</a:t>
            </a:r>
            <a:r>
              <a:rPr lang="en-US" dirty="0"/>
              <a:t> e </a:t>
            </a:r>
            <a:r>
              <a:rPr lang="en-US" dirty="0" err="1"/>
              <a:t>lojes</a:t>
            </a:r>
            <a:r>
              <a:rPr lang="en-US" dirty="0"/>
              <a:t>.</a:t>
            </a:r>
          </a:p>
          <a:p>
            <a:r>
              <a:rPr lang="en-US" b="1" dirty="0" err="1"/>
              <a:t>Rregulli</a:t>
            </a:r>
            <a:r>
              <a:rPr lang="en-US" b="1" dirty="0"/>
              <a:t> </a:t>
            </a:r>
            <a:r>
              <a:rPr lang="en-US" b="1" dirty="0" err="1"/>
              <a:t>i</a:t>
            </a:r>
            <a:r>
              <a:rPr lang="en-US" b="1" dirty="0"/>
              <a:t> </a:t>
            </a:r>
            <a:r>
              <a:rPr lang="en-US" b="1" dirty="0" err="1"/>
              <a:t>ri</a:t>
            </a:r>
            <a:endParaRPr lang="en-US" b="1" dirty="0"/>
          </a:p>
          <a:p>
            <a:r>
              <a:rPr lang="en-US" dirty="0" err="1"/>
              <a:t>Një</a:t>
            </a:r>
            <a:r>
              <a:rPr lang="en-US" dirty="0"/>
              <a:t> </a:t>
            </a:r>
            <a:r>
              <a:rPr lang="en-US" dirty="0" err="1"/>
              <a:t>driblim</a:t>
            </a:r>
            <a:r>
              <a:rPr lang="en-US" dirty="0"/>
              <a:t> </a:t>
            </a:r>
            <a:r>
              <a:rPr lang="en-US" dirty="0" err="1"/>
              <a:t>është</a:t>
            </a:r>
            <a:r>
              <a:rPr lang="en-US" dirty="0"/>
              <a:t> </a:t>
            </a:r>
            <a:r>
              <a:rPr lang="en-US" dirty="0" err="1"/>
              <a:t>lëvizja</a:t>
            </a:r>
            <a:r>
              <a:rPr lang="en-US" dirty="0"/>
              <a:t> e </a:t>
            </a:r>
            <a:r>
              <a:rPr lang="en-US" dirty="0" err="1"/>
              <a:t>një</a:t>
            </a:r>
            <a:r>
              <a:rPr lang="en-US" dirty="0"/>
              <a:t> </a:t>
            </a:r>
            <a:r>
              <a:rPr lang="en-US" dirty="0" err="1"/>
              <a:t>topi</a:t>
            </a:r>
            <a:r>
              <a:rPr lang="en-US" dirty="0"/>
              <a:t> </a:t>
            </a:r>
            <a:r>
              <a:rPr lang="en-US" dirty="0" err="1"/>
              <a:t>qe</a:t>
            </a:r>
            <a:r>
              <a:rPr lang="en-US" dirty="0"/>
              <a:t> </a:t>
            </a:r>
            <a:r>
              <a:rPr lang="en-US" dirty="0" err="1"/>
              <a:t>gjendet</a:t>
            </a:r>
            <a:r>
              <a:rPr lang="en-US" dirty="0"/>
              <a:t> ne </a:t>
            </a:r>
            <a:r>
              <a:rPr lang="en-US" dirty="0" err="1"/>
              <a:t>loje</a:t>
            </a:r>
            <a:r>
              <a:rPr lang="en-US" dirty="0"/>
              <a:t> </a:t>
            </a:r>
            <a:r>
              <a:rPr lang="en-US" dirty="0" err="1"/>
              <a:t>qe</a:t>
            </a:r>
            <a:r>
              <a:rPr lang="en-US" dirty="0"/>
              <a:t> </a:t>
            </a:r>
            <a:r>
              <a:rPr lang="en-US" dirty="0" err="1"/>
              <a:t>ndodhe</a:t>
            </a:r>
            <a:r>
              <a:rPr lang="en-US" dirty="0"/>
              <a:t> </a:t>
            </a:r>
            <a:r>
              <a:rPr lang="en-US" dirty="0" err="1"/>
              <a:t>nga</a:t>
            </a:r>
            <a:r>
              <a:rPr lang="en-US" dirty="0"/>
              <a:t> </a:t>
            </a:r>
            <a:r>
              <a:rPr lang="en-US" dirty="0" err="1"/>
              <a:t>një</a:t>
            </a:r>
            <a:r>
              <a:rPr lang="en-US" dirty="0"/>
              <a:t> </a:t>
            </a:r>
            <a:r>
              <a:rPr lang="en-US" dirty="0" err="1"/>
              <a:t>lojtar</a:t>
            </a:r>
            <a:r>
              <a:rPr lang="en-US" dirty="0"/>
              <a:t> </a:t>
            </a:r>
            <a:r>
              <a:rPr lang="en-US" dirty="0" err="1"/>
              <a:t>qe</a:t>
            </a:r>
            <a:r>
              <a:rPr lang="en-US" dirty="0"/>
              <a:t> </a:t>
            </a:r>
            <a:r>
              <a:rPr lang="en-US" dirty="0" err="1"/>
              <a:t>ka</a:t>
            </a:r>
            <a:r>
              <a:rPr lang="en-US" dirty="0"/>
              <a:t> </a:t>
            </a:r>
            <a:r>
              <a:rPr lang="en-US" dirty="0" err="1"/>
              <a:t>në</a:t>
            </a:r>
            <a:r>
              <a:rPr lang="en-US" dirty="0"/>
              <a:t> </a:t>
            </a:r>
            <a:r>
              <a:rPr lang="en-US" dirty="0" err="1"/>
              <a:t>kontrollen</a:t>
            </a:r>
            <a:r>
              <a:rPr lang="en-US" dirty="0"/>
              <a:t> e </a:t>
            </a:r>
            <a:r>
              <a:rPr lang="en-US" dirty="0" err="1"/>
              <a:t>topit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cili</a:t>
            </a:r>
            <a:r>
              <a:rPr lang="en-US" dirty="0"/>
              <a:t> </a:t>
            </a:r>
            <a:r>
              <a:rPr lang="en-US" dirty="0" err="1"/>
              <a:t>hidhet</a:t>
            </a:r>
            <a:r>
              <a:rPr lang="en-US" dirty="0"/>
              <a:t>, </a:t>
            </a:r>
            <a:r>
              <a:rPr lang="en-US" dirty="0" err="1"/>
              <a:t>goditet</a:t>
            </a:r>
            <a:r>
              <a:rPr lang="en-US" dirty="0"/>
              <a:t>, </a:t>
            </a:r>
            <a:r>
              <a:rPr lang="en-US" dirty="0" err="1"/>
              <a:t>rrotullohet</a:t>
            </a:r>
            <a:r>
              <a:rPr lang="en-US" dirty="0"/>
              <a:t> </a:t>
            </a:r>
            <a:r>
              <a:rPr lang="en-US" dirty="0" err="1"/>
              <a:t>në</a:t>
            </a:r>
            <a:r>
              <a:rPr lang="en-US" dirty="0"/>
              <a:t> </a:t>
            </a:r>
            <a:r>
              <a:rPr lang="en-US" dirty="0" err="1"/>
              <a:t>fushe</a:t>
            </a:r>
            <a:r>
              <a:rPr lang="en-US" dirty="0"/>
              <a:t> (</a:t>
            </a:r>
            <a:r>
              <a:rPr lang="en-US" dirty="0" err="1"/>
              <a:t>parket</a:t>
            </a:r>
            <a:r>
              <a:rPr lang="en-US" dirty="0"/>
              <a:t>).</a:t>
            </a:r>
          </a:p>
          <a:p>
            <a:r>
              <a:rPr lang="en-US" dirty="0" err="1"/>
              <a:t>Fshihet</a:t>
            </a:r>
            <a:r>
              <a:rPr lang="en-US" dirty="0"/>
              <a:t> </a:t>
            </a:r>
            <a:r>
              <a:rPr lang="en-US" dirty="0" err="1"/>
              <a:t>nga</a:t>
            </a:r>
            <a:r>
              <a:rPr lang="en-US" dirty="0"/>
              <a:t> </a:t>
            </a:r>
            <a:r>
              <a:rPr lang="en-US" dirty="0" err="1"/>
              <a:t>rregulli</a:t>
            </a:r>
            <a:r>
              <a:rPr lang="en-US" dirty="0"/>
              <a:t>: "</a:t>
            </a:r>
            <a:r>
              <a:rPr lang="en-US" dirty="0" err="1"/>
              <a:t>ose</a:t>
            </a:r>
            <a:r>
              <a:rPr lang="en-US" dirty="0"/>
              <a:t> </a:t>
            </a:r>
            <a:r>
              <a:rPr lang="en-US" dirty="0" err="1"/>
              <a:t>qëllimisht</a:t>
            </a:r>
            <a:r>
              <a:rPr lang="en-US" dirty="0"/>
              <a:t> e </a:t>
            </a:r>
            <a:r>
              <a:rPr lang="en-US" dirty="0" err="1"/>
              <a:t>hedhe</a:t>
            </a:r>
            <a:r>
              <a:rPr lang="en-US" dirty="0"/>
              <a:t> ( e </a:t>
            </a:r>
            <a:r>
              <a:rPr lang="en-US" dirty="0" err="1"/>
              <a:t>rivene</a:t>
            </a:r>
            <a:r>
              <a:rPr lang="en-US" dirty="0"/>
              <a:t>) </a:t>
            </a:r>
            <a:r>
              <a:rPr lang="en-US" dirty="0" err="1"/>
              <a:t>atë</a:t>
            </a:r>
            <a:r>
              <a:rPr lang="en-US" dirty="0"/>
              <a:t> </a:t>
            </a:r>
            <a:r>
              <a:rPr lang="en-US" dirty="0" err="1"/>
              <a:t>kundër</a:t>
            </a:r>
            <a:r>
              <a:rPr lang="en-US" dirty="0"/>
              <a:t> </a:t>
            </a:r>
            <a:r>
              <a:rPr lang="en-US" dirty="0" err="1" smtClean="0"/>
              <a:t>tabeles</a:t>
            </a:r>
            <a:r>
              <a:rPr lang="en-US" dirty="0" smtClean="0"/>
              <a:t>“</a:t>
            </a:r>
          </a:p>
          <a:p>
            <a:r>
              <a:rPr lang="en-US" dirty="0" err="1" smtClean="0">
                <a:solidFill>
                  <a:srgbClr val="FF0000"/>
                </a:solidFill>
              </a:rPr>
              <a:t>Kjo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ishte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shkelje</a:t>
            </a:r>
            <a:r>
              <a:rPr lang="en-US" dirty="0" smtClean="0">
                <a:solidFill>
                  <a:srgbClr val="FF0000"/>
                </a:solidFill>
              </a:rPr>
              <a:t>, </a:t>
            </a:r>
            <a:r>
              <a:rPr lang="en-US" dirty="0" err="1" smtClean="0">
                <a:solidFill>
                  <a:srgbClr val="FF0000"/>
                </a:solidFill>
              </a:rPr>
              <a:t>kurse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nga</a:t>
            </a:r>
            <a:r>
              <a:rPr lang="en-US" dirty="0" smtClean="0">
                <a:solidFill>
                  <a:srgbClr val="FF0000"/>
                </a:solidFill>
              </a:rPr>
              <a:t> 1.10.2018 me </a:t>
            </a:r>
            <a:r>
              <a:rPr lang="en-US" dirty="0" err="1" smtClean="0">
                <a:solidFill>
                  <a:srgbClr val="FF0000"/>
                </a:solidFill>
              </a:rPr>
              <a:t>nuk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është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shkelje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944" y="250827"/>
            <a:ext cx="4181475" cy="111442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46955" y="312594"/>
            <a:ext cx="3057525" cy="1495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6364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flipV="1">
            <a:off x="363682" y="6857999"/>
            <a:ext cx="11565082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flipH="1">
            <a:off x="831271" y="1808019"/>
            <a:ext cx="10773209" cy="4607214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944" y="250827"/>
            <a:ext cx="4181475" cy="111442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46955" y="312594"/>
            <a:ext cx="3057525" cy="1495425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831271" y="2425780"/>
            <a:ext cx="10266219" cy="33716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Art 17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Rivenja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topit</a:t>
            </a:r>
            <a:endParaRPr lang="en-US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Arsyeja</a:t>
            </a: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per </a:t>
            </a:r>
            <a:r>
              <a:rPr lang="en-US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ndryshim</a:t>
            </a:r>
            <a:endParaRPr lang="en-US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Për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parandaluar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shkeljet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rivenjes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se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topit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dhe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vonesën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gjatë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minutave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fundit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lojës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17.2.8 Kur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koha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lojes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tregon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2:00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minuta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ose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me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pak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ne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çerekun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katërt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dhe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ne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cdo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periudhe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koha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shtese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gjate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rivenjese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se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topit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ne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loje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lojtari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mbrojtes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nuk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duhet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levize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asnje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pjese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trupit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tij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mbi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vijen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ku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eshte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duke u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bere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rivenja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topit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ne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menyre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qe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mos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ta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pengoje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rivenjen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topit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ne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loje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b="1" dirty="0" err="1"/>
              <a:t>Gjyqtaret</a:t>
            </a:r>
            <a:r>
              <a:rPr lang="en-US" b="1" dirty="0"/>
              <a:t> </a:t>
            </a:r>
            <a:r>
              <a:rPr lang="en-US" b="1" dirty="0" err="1"/>
              <a:t>duhet</a:t>
            </a:r>
            <a:r>
              <a:rPr lang="en-US" b="1" dirty="0"/>
              <a:t> </a:t>
            </a:r>
            <a:r>
              <a:rPr lang="en-US" b="1" dirty="0" err="1"/>
              <a:t>te</a:t>
            </a:r>
            <a:r>
              <a:rPr lang="en-US" b="1" dirty="0"/>
              <a:t> </a:t>
            </a:r>
            <a:r>
              <a:rPr lang="en-US" b="1" dirty="0" err="1"/>
              <a:t>perdorin</a:t>
            </a:r>
            <a:r>
              <a:rPr lang="en-US" b="1" dirty="0"/>
              <a:t> </a:t>
            </a:r>
            <a:r>
              <a:rPr lang="en-US" b="1" dirty="0" err="1"/>
              <a:t>nje</a:t>
            </a:r>
            <a:r>
              <a:rPr lang="en-US" b="1" dirty="0"/>
              <a:t> </a:t>
            </a:r>
            <a:r>
              <a:rPr lang="en-US" b="1" dirty="0" err="1"/>
              <a:t>sinjal</a:t>
            </a:r>
            <a:r>
              <a:rPr lang="en-US" b="1" dirty="0"/>
              <a:t> </a:t>
            </a:r>
            <a:r>
              <a:rPr lang="en-US" b="1" dirty="0" err="1"/>
              <a:t>paralajmerues</a:t>
            </a:r>
            <a:r>
              <a:rPr lang="en-US" b="1" dirty="0"/>
              <a:t> ( e </a:t>
            </a:r>
            <a:r>
              <a:rPr lang="en-US" b="1" dirty="0" err="1"/>
              <a:t>gjeni</a:t>
            </a:r>
            <a:r>
              <a:rPr lang="en-US" b="1" dirty="0"/>
              <a:t> ne </a:t>
            </a:r>
            <a:r>
              <a:rPr lang="en-US" b="1" dirty="0" err="1"/>
              <a:t>faqen</a:t>
            </a:r>
            <a:r>
              <a:rPr lang="en-US" b="1" dirty="0"/>
              <a:t> </a:t>
            </a:r>
            <a:r>
              <a:rPr lang="en-US" b="1" dirty="0" err="1"/>
              <a:t>tjeter</a:t>
            </a:r>
            <a:r>
              <a:rPr lang="en-US" b="1" dirty="0"/>
              <a:t>) </a:t>
            </a:r>
            <a:r>
              <a:rPr lang="en-US" b="1" dirty="0" err="1"/>
              <a:t>si</a:t>
            </a:r>
            <a:r>
              <a:rPr lang="en-US" b="1" dirty="0"/>
              <a:t> </a:t>
            </a:r>
            <a:r>
              <a:rPr lang="en-US" b="1" dirty="0" err="1"/>
              <a:t>lloj</a:t>
            </a:r>
            <a:r>
              <a:rPr lang="en-US" b="1" dirty="0"/>
              <a:t> </a:t>
            </a:r>
            <a:r>
              <a:rPr lang="en-US" b="1" dirty="0" err="1"/>
              <a:t>verejtje</a:t>
            </a:r>
            <a:r>
              <a:rPr lang="en-US" b="1" dirty="0"/>
              <a:t> </a:t>
            </a:r>
            <a:r>
              <a:rPr lang="en-US" b="1" dirty="0" err="1"/>
              <a:t>paralajmeruese</a:t>
            </a:r>
            <a:r>
              <a:rPr lang="en-US" b="1" dirty="0"/>
              <a:t> per </a:t>
            </a:r>
            <a:r>
              <a:rPr lang="en-US" b="1" dirty="0" err="1"/>
              <a:t>nje</a:t>
            </a:r>
            <a:r>
              <a:rPr lang="en-US" b="1" dirty="0"/>
              <a:t> </a:t>
            </a:r>
            <a:r>
              <a:rPr lang="en-US" b="1" dirty="0" err="1"/>
              <a:t>menaxhim</a:t>
            </a:r>
            <a:r>
              <a:rPr lang="en-US" b="1" dirty="0"/>
              <a:t> </a:t>
            </a:r>
            <a:r>
              <a:rPr lang="en-US" b="1" dirty="0" err="1"/>
              <a:t>sa</a:t>
            </a:r>
            <a:r>
              <a:rPr lang="en-US" b="1" dirty="0"/>
              <a:t> me </a:t>
            </a:r>
            <a:r>
              <a:rPr lang="en-US" b="1" dirty="0" err="1"/>
              <a:t>te</a:t>
            </a:r>
            <a:r>
              <a:rPr lang="en-US" b="1" dirty="0"/>
              <a:t> mire </a:t>
            </a:r>
            <a:r>
              <a:rPr lang="en-US" b="1" dirty="0" err="1"/>
              <a:t>te</a:t>
            </a:r>
            <a:r>
              <a:rPr lang="en-US" b="1" dirty="0"/>
              <a:t> </a:t>
            </a:r>
            <a:r>
              <a:rPr lang="en-US" b="1" dirty="0" err="1"/>
              <a:t>rivenjes</a:t>
            </a:r>
            <a:r>
              <a:rPr lang="en-US" b="1" dirty="0"/>
              <a:t> se </a:t>
            </a:r>
            <a:r>
              <a:rPr lang="en-US" b="1" dirty="0" err="1"/>
              <a:t>topit</a:t>
            </a:r>
            <a:r>
              <a:rPr lang="en-US" b="1" dirty="0"/>
              <a:t> ne </a:t>
            </a:r>
            <a:r>
              <a:rPr lang="en-US" b="1" dirty="0" err="1"/>
              <a:t>loje</a:t>
            </a:r>
            <a:r>
              <a:rPr lang="en-US" b="1" dirty="0"/>
              <a:t>. Ne </a:t>
            </a:r>
            <a:r>
              <a:rPr lang="en-US" b="1" dirty="0" err="1"/>
              <a:t>rast</a:t>
            </a:r>
            <a:r>
              <a:rPr lang="en-US" b="1" dirty="0"/>
              <a:t> se </a:t>
            </a:r>
            <a:r>
              <a:rPr lang="en-US" b="1" dirty="0" err="1"/>
              <a:t>lojtari</a:t>
            </a:r>
            <a:r>
              <a:rPr lang="en-US" b="1" dirty="0"/>
              <a:t> </a:t>
            </a:r>
            <a:r>
              <a:rPr lang="en-US" b="1" dirty="0" err="1"/>
              <a:t>mbrotjes</a:t>
            </a:r>
            <a:r>
              <a:rPr lang="en-US" b="1" dirty="0"/>
              <a:t> pas </a:t>
            </a:r>
            <a:r>
              <a:rPr lang="en-US" b="1" dirty="0" err="1"/>
              <a:t>verjtejes</a:t>
            </a:r>
            <a:r>
              <a:rPr lang="en-US" b="1" dirty="0"/>
              <a:t> </a:t>
            </a:r>
            <a:r>
              <a:rPr lang="en-US" b="1" dirty="0" err="1"/>
              <a:t>paralajmeruese</a:t>
            </a:r>
            <a:r>
              <a:rPr lang="en-US" b="1" dirty="0"/>
              <a:t> </a:t>
            </a:r>
            <a:r>
              <a:rPr lang="en-US" b="1" dirty="0" err="1"/>
              <a:t>perserit</a:t>
            </a:r>
            <a:r>
              <a:rPr lang="en-US" b="1" dirty="0"/>
              <a:t> </a:t>
            </a:r>
            <a:r>
              <a:rPr lang="en-US" b="1" dirty="0" err="1"/>
              <a:t>veprimin</a:t>
            </a:r>
            <a:r>
              <a:rPr lang="en-US" b="1" dirty="0"/>
              <a:t> </a:t>
            </a:r>
            <a:r>
              <a:rPr lang="en-US" b="1" dirty="0" err="1"/>
              <a:t>atehere</a:t>
            </a:r>
            <a:r>
              <a:rPr lang="en-US" b="1" dirty="0"/>
              <a:t> </a:t>
            </a:r>
            <a:r>
              <a:rPr lang="en-US" b="1" dirty="0" err="1"/>
              <a:t>kjo</a:t>
            </a:r>
            <a:r>
              <a:rPr lang="en-US" b="1" dirty="0"/>
              <a:t> do </a:t>
            </a:r>
            <a:r>
              <a:rPr lang="en-US" b="1" dirty="0" err="1"/>
              <a:t>te</a:t>
            </a:r>
            <a:r>
              <a:rPr lang="en-US" b="1" dirty="0"/>
              <a:t> </a:t>
            </a:r>
            <a:r>
              <a:rPr lang="en-US" b="1" dirty="0" err="1"/>
              <a:t>sanksionhet</a:t>
            </a:r>
            <a:r>
              <a:rPr lang="en-US" b="1" dirty="0"/>
              <a:t> me </a:t>
            </a:r>
            <a:r>
              <a:rPr lang="en-US" b="1" dirty="0" err="1"/>
              <a:t>gabim</a:t>
            </a:r>
            <a:r>
              <a:rPr lang="en-US" b="1" dirty="0"/>
              <a:t> </a:t>
            </a:r>
            <a:r>
              <a:rPr lang="en-US" b="1" dirty="0" err="1"/>
              <a:t>teknik</a:t>
            </a:r>
            <a:r>
              <a:rPr lang="en-US" b="1" dirty="0"/>
              <a:t> </a:t>
            </a:r>
            <a:r>
              <a:rPr lang="en-US" b="1" dirty="0" err="1"/>
              <a:t>nga</a:t>
            </a:r>
            <a:r>
              <a:rPr lang="en-US" b="1" dirty="0"/>
              <a:t> </a:t>
            </a:r>
            <a:r>
              <a:rPr lang="en-US" b="1" dirty="0" err="1"/>
              <a:t>ana</a:t>
            </a:r>
            <a:r>
              <a:rPr lang="en-US" b="1" dirty="0"/>
              <a:t> e </a:t>
            </a:r>
            <a:r>
              <a:rPr lang="en-US" b="1" dirty="0" err="1"/>
              <a:t>gjyqtareve</a:t>
            </a:r>
            <a:r>
              <a:rPr lang="en-US" b="1" dirty="0"/>
              <a:t>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6129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flipV="1">
            <a:off x="363682" y="6857999"/>
            <a:ext cx="11565082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flipH="1">
            <a:off x="831271" y="1808019"/>
            <a:ext cx="10773209" cy="4607214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944" y="250827"/>
            <a:ext cx="4181475" cy="111442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46955" y="312594"/>
            <a:ext cx="3057525" cy="1495425"/>
          </a:xfrm>
          <a:prstGeom prst="rect">
            <a:avLst/>
          </a:prstGeom>
        </p:spPr>
      </p:pic>
      <p:pic>
        <p:nvPicPr>
          <p:cNvPr id="6" name="Picture 5" descr="buddy-hield-ncaa-basketball-oklahoma-kansas-1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064" y="2088574"/>
            <a:ext cx="45719" cy="51954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 descr="Untitled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349312" y="1808018"/>
            <a:ext cx="2238375" cy="3895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 descr="Untitled"/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944" y="1808019"/>
            <a:ext cx="3562350" cy="3895725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Rectangle 8"/>
          <p:cNvSpPr/>
          <p:nvPr/>
        </p:nvSpPr>
        <p:spPr>
          <a:xfrm>
            <a:off x="6760176" y="2586462"/>
            <a:ext cx="4700998" cy="20036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Kjo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eshte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shenja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cila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duhet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perdorour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ne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rast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shkeljes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se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lojtarit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mbrojtes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gjate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rivenjes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se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topit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nga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lojtari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sulmues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Shkelje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vijes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kalim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vijes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se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rivenjes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se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topit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) ne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menyre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ilegale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Ngriteni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doreni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sikur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ne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foton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me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larte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parallel me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vijen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rivenjes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se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topit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.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5981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flipV="1">
            <a:off x="363682" y="6857999"/>
            <a:ext cx="11565082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flipH="1">
            <a:off x="831271" y="1808019"/>
            <a:ext cx="10773209" cy="4607214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944" y="250827"/>
            <a:ext cx="4181475" cy="111442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46955" y="312594"/>
            <a:ext cx="3057525" cy="1495425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363682" y="1365252"/>
            <a:ext cx="11648209" cy="49275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en-US" sz="16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en-US" sz="16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16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Art 29 – 24 </a:t>
            </a:r>
            <a:r>
              <a:rPr lang="en-US" sz="1600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Sekondat</a:t>
            </a:r>
            <a:endParaRPr lang="en-US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16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Arsyeja</a:t>
            </a:r>
            <a:r>
              <a:rPr lang="en-US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sz="16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ndryshimit</a:t>
            </a:r>
            <a:endParaRPr lang="en-US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1600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Për</a:t>
            </a:r>
            <a:r>
              <a:rPr lang="en-US" sz="16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16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shkurtuar</a:t>
            </a:r>
            <a:r>
              <a:rPr lang="en-US" sz="16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kohën</a:t>
            </a:r>
            <a:r>
              <a:rPr lang="en-US" sz="16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që</a:t>
            </a:r>
            <a:r>
              <a:rPr lang="en-US" sz="16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sz="1600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</a:t>
            </a:r>
            <a:r>
              <a:rPr lang="en-US" sz="16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ne </a:t>
            </a:r>
            <a:r>
              <a:rPr lang="en-US" sz="1600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dispozicion</a:t>
            </a:r>
            <a:r>
              <a:rPr lang="en-US" sz="16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ekipi</a:t>
            </a:r>
            <a:r>
              <a:rPr lang="en-US" sz="16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sulumes</a:t>
            </a:r>
            <a:r>
              <a:rPr lang="en-US" sz="16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 </a:t>
            </a:r>
            <a:r>
              <a:rPr lang="en-US" sz="1600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ekipi</a:t>
            </a:r>
            <a:r>
              <a:rPr lang="en-US" sz="16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qe</a:t>
            </a:r>
            <a:r>
              <a:rPr lang="en-US" sz="16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</a:t>
            </a:r>
            <a:r>
              <a:rPr lang="en-US" sz="16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ne </a:t>
            </a:r>
            <a:r>
              <a:rPr lang="en-US" sz="1600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posedim</a:t>
            </a:r>
            <a:r>
              <a:rPr lang="en-US" sz="16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topin</a:t>
            </a:r>
            <a:r>
              <a:rPr lang="en-US" sz="16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 per </a:t>
            </a:r>
            <a:r>
              <a:rPr lang="en-US" sz="1600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shenim</a:t>
            </a:r>
            <a:r>
              <a:rPr lang="en-US" sz="16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, </a:t>
            </a:r>
            <a:r>
              <a:rPr lang="en-US" sz="1600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sapo</a:t>
            </a:r>
            <a:r>
              <a:rPr lang="en-US" sz="16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</a:t>
            </a:r>
            <a:r>
              <a:rPr lang="en-US" sz="16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jete</a:t>
            </a:r>
            <a:r>
              <a:rPr lang="en-US" sz="16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ndonjeri</a:t>
            </a:r>
            <a:r>
              <a:rPr lang="en-US" sz="16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nga</a:t>
            </a:r>
            <a:r>
              <a:rPr lang="en-US" sz="16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ekipet</a:t>
            </a:r>
            <a:r>
              <a:rPr lang="en-US" sz="16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ne </a:t>
            </a:r>
            <a:r>
              <a:rPr lang="en-US" sz="1600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pjesen</a:t>
            </a:r>
            <a:r>
              <a:rPr lang="en-US" sz="16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sz="1600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perparme</a:t>
            </a:r>
            <a:r>
              <a:rPr lang="en-US" sz="16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</a:t>
            </a:r>
            <a:r>
              <a:rPr lang="en-US" sz="16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fushes</a:t>
            </a:r>
            <a:r>
              <a:rPr lang="en-US" sz="16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en-US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1600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Për</a:t>
            </a:r>
            <a:r>
              <a:rPr lang="en-US" sz="16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të</a:t>
            </a:r>
            <a:r>
              <a:rPr lang="en-US" sz="16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lejuar</a:t>
            </a:r>
            <a:r>
              <a:rPr lang="en-US" sz="16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më</a:t>
            </a:r>
            <a:r>
              <a:rPr lang="en-US" sz="16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shumë</a:t>
            </a:r>
            <a:r>
              <a:rPr lang="en-US" sz="16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mundësi</a:t>
            </a:r>
            <a:r>
              <a:rPr lang="en-US" sz="16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për</a:t>
            </a:r>
            <a:r>
              <a:rPr lang="en-US" sz="16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gjuajtje</a:t>
            </a:r>
            <a:r>
              <a:rPr lang="en-US" sz="16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per </a:t>
            </a:r>
            <a:r>
              <a:rPr lang="en-US" sz="1600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shenim</a:t>
            </a:r>
            <a:r>
              <a:rPr lang="en-US" sz="16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</a:t>
            </a:r>
            <a:r>
              <a:rPr lang="en-US" sz="16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pikeve</a:t>
            </a:r>
            <a:r>
              <a:rPr lang="en-US" sz="16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gjatë</a:t>
            </a:r>
            <a:r>
              <a:rPr lang="en-US" sz="16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lojës</a:t>
            </a:r>
            <a:r>
              <a:rPr lang="en-US" sz="16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 </a:t>
            </a:r>
            <a:endParaRPr lang="en-US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16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Rregulli</a:t>
            </a:r>
            <a:r>
              <a:rPr lang="en-US" sz="16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16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ndryshuar</a:t>
            </a:r>
            <a:endParaRPr lang="en-US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16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29.2.3 Koha e </a:t>
            </a:r>
            <a:r>
              <a:rPr lang="en-US" sz="16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lojes</a:t>
            </a:r>
            <a:r>
              <a:rPr lang="en-US" sz="16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duhe</a:t>
            </a:r>
            <a:r>
              <a:rPr lang="en-US" sz="16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</a:t>
            </a:r>
            <a:r>
              <a:rPr lang="en-US" sz="16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rivendoset</a:t>
            </a:r>
            <a:r>
              <a:rPr lang="en-US" sz="16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kur</a:t>
            </a:r>
            <a:r>
              <a:rPr lang="en-US" sz="16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do </a:t>
            </a:r>
            <a:r>
              <a:rPr lang="en-US" sz="16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qe</a:t>
            </a:r>
            <a:r>
              <a:rPr lang="en-US" sz="16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gjyqtaret</a:t>
            </a:r>
            <a:r>
              <a:rPr lang="en-US" sz="16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ndalin</a:t>
            </a:r>
            <a:r>
              <a:rPr lang="en-US" sz="16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lojen</a:t>
            </a:r>
            <a:r>
              <a:rPr lang="en-US" sz="16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per </a:t>
            </a:r>
            <a:r>
              <a:rPr lang="en-US" sz="16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nje</a:t>
            </a:r>
            <a:r>
              <a:rPr lang="en-US" sz="16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faull</a:t>
            </a:r>
            <a:r>
              <a:rPr lang="en-US" sz="16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apo</a:t>
            </a:r>
            <a:r>
              <a:rPr lang="en-US" sz="16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shkelje</a:t>
            </a:r>
            <a:r>
              <a:rPr lang="en-US" sz="16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</a:t>
            </a:r>
            <a:r>
              <a:rPr lang="en-US" sz="16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shkaktuar</a:t>
            </a:r>
            <a:r>
              <a:rPr lang="en-US" sz="16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nga</a:t>
            </a:r>
            <a:r>
              <a:rPr lang="en-US" sz="16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ekipi</a:t>
            </a:r>
            <a:r>
              <a:rPr lang="en-US" sz="16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qe</a:t>
            </a:r>
            <a:r>
              <a:rPr lang="en-US" sz="16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sz="16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</a:t>
            </a:r>
            <a:r>
              <a:rPr lang="en-US" sz="16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posedimin</a:t>
            </a:r>
            <a:r>
              <a:rPr lang="en-US" sz="16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sz="16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topit</a:t>
            </a:r>
            <a:r>
              <a:rPr lang="en-US" sz="16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16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 keto </a:t>
            </a:r>
            <a:r>
              <a:rPr lang="en-US" sz="16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situata</a:t>
            </a:r>
            <a:r>
              <a:rPr lang="en-US" sz="16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6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posedimi</a:t>
            </a:r>
            <a:r>
              <a:rPr lang="en-US" sz="16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16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topit</a:t>
            </a:r>
            <a:r>
              <a:rPr lang="en-US" sz="16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do </a:t>
            </a:r>
            <a:r>
              <a:rPr lang="en-US" sz="16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t’i</a:t>
            </a:r>
            <a:r>
              <a:rPr lang="en-US" sz="16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jepet</a:t>
            </a:r>
            <a:r>
              <a:rPr lang="en-US" sz="16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ekipit</a:t>
            </a:r>
            <a:r>
              <a:rPr lang="en-US" sz="16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kundershtar</a:t>
            </a:r>
            <a:r>
              <a:rPr lang="en-US" sz="16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qe</a:t>
            </a:r>
            <a:r>
              <a:rPr lang="en-US" sz="16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me pare </a:t>
            </a:r>
            <a:r>
              <a:rPr lang="en-US" sz="16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kishte</a:t>
            </a:r>
            <a:r>
              <a:rPr lang="en-US" sz="16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kontrollen</a:t>
            </a:r>
            <a:r>
              <a:rPr lang="en-US" sz="16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sz="16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posedimin</a:t>
            </a:r>
            <a:r>
              <a:rPr lang="en-US" sz="16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e </a:t>
            </a:r>
            <a:r>
              <a:rPr lang="en-US" sz="16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topit</a:t>
            </a:r>
            <a:r>
              <a:rPr lang="en-US" sz="16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16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Atehere</a:t>
            </a:r>
            <a:r>
              <a:rPr lang="en-US" sz="16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en-US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LcParenR"/>
            </a:pPr>
            <a:r>
              <a:rPr lang="en-US" sz="16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Nese</a:t>
            </a:r>
            <a:r>
              <a:rPr lang="en-US" sz="16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rivenja</a:t>
            </a:r>
            <a:r>
              <a:rPr lang="en-US" sz="16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sz="16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topit</a:t>
            </a:r>
            <a:r>
              <a:rPr lang="en-US" sz="16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ne </a:t>
            </a:r>
            <a:r>
              <a:rPr lang="en-US" sz="16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loje</a:t>
            </a:r>
            <a:r>
              <a:rPr lang="en-US" sz="16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behet</a:t>
            </a:r>
            <a:r>
              <a:rPr lang="en-US" sz="16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ne </a:t>
            </a:r>
            <a:r>
              <a:rPr lang="en-US" sz="16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pjesen</a:t>
            </a:r>
            <a:r>
              <a:rPr lang="en-US" sz="16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sz="16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pasme</a:t>
            </a:r>
            <a:r>
              <a:rPr lang="en-US" sz="16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</a:t>
            </a:r>
            <a:r>
              <a:rPr lang="en-US" sz="16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fushe</a:t>
            </a:r>
            <a:r>
              <a:rPr lang="en-US" sz="16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atehere</a:t>
            </a:r>
            <a:r>
              <a:rPr lang="en-US" sz="16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koha</a:t>
            </a:r>
            <a:r>
              <a:rPr lang="en-US" sz="16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sz="16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sulmit</a:t>
            </a:r>
            <a:r>
              <a:rPr lang="en-US" sz="16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duhet</a:t>
            </a:r>
            <a:r>
              <a:rPr lang="en-US" sz="16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</a:t>
            </a:r>
            <a:r>
              <a:rPr lang="en-US" sz="16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resetohet</a:t>
            </a:r>
            <a:r>
              <a:rPr lang="en-US" sz="16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ne 24 </a:t>
            </a:r>
            <a:r>
              <a:rPr lang="en-US" sz="16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sekonda</a:t>
            </a:r>
            <a:r>
              <a:rPr lang="en-US" sz="16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+mj-lt"/>
              <a:buAutoNum type="alphaLcParenR"/>
            </a:pPr>
            <a:r>
              <a:rPr lang="en-US" sz="16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Nese</a:t>
            </a:r>
            <a:r>
              <a:rPr lang="en-US" sz="16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rivenja</a:t>
            </a:r>
            <a:r>
              <a:rPr lang="en-US" sz="16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sz="16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topit</a:t>
            </a:r>
            <a:r>
              <a:rPr lang="en-US" sz="16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ne </a:t>
            </a:r>
            <a:r>
              <a:rPr lang="en-US" sz="16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loje</a:t>
            </a:r>
            <a:r>
              <a:rPr lang="en-US" sz="16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behet</a:t>
            </a:r>
            <a:r>
              <a:rPr lang="en-US" sz="16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ne </a:t>
            </a:r>
            <a:r>
              <a:rPr lang="en-US" sz="16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pjesen</a:t>
            </a:r>
            <a:r>
              <a:rPr lang="en-US" sz="16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sz="16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perparme</a:t>
            </a:r>
            <a:r>
              <a:rPr lang="en-US" sz="16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</a:t>
            </a:r>
            <a:r>
              <a:rPr lang="en-US" sz="16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fushes</a:t>
            </a:r>
            <a:r>
              <a:rPr lang="en-US" sz="16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atehere</a:t>
            </a:r>
            <a:r>
              <a:rPr lang="en-US" sz="16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koha</a:t>
            </a:r>
            <a:r>
              <a:rPr lang="en-US" sz="16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sz="16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sulmit</a:t>
            </a:r>
            <a:r>
              <a:rPr lang="en-US" sz="16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duhet</a:t>
            </a:r>
            <a:r>
              <a:rPr lang="en-US" sz="16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</a:t>
            </a:r>
            <a:r>
              <a:rPr lang="en-US" sz="16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resetohet</a:t>
            </a:r>
            <a:r>
              <a:rPr lang="en-US" sz="16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ne 14 </a:t>
            </a:r>
            <a:r>
              <a:rPr lang="en-US" sz="1600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sekonda</a:t>
            </a:r>
            <a:r>
              <a:rPr lang="en-US" sz="16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6708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flipV="1">
            <a:off x="363682" y="6857999"/>
            <a:ext cx="11565082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flipH="1">
            <a:off x="831271" y="1808019"/>
            <a:ext cx="10773209" cy="4607214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944" y="250827"/>
            <a:ext cx="4181475" cy="111442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46955" y="312594"/>
            <a:ext cx="3057525" cy="1495425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613064" y="2579592"/>
            <a:ext cx="10775372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b="1" dirty="0" smtClean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b="1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b="1" dirty="0" smtClean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29.2.4 Kur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koha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lojes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tregon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2:00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minuta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ose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me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pak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ne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Ç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erekun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4-te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dhe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ne Kohen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Shtese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nje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minute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pushim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(Time Out)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eshte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kerkuar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nga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ekipa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qe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drejten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posedimit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topit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nga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pjesa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pasme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fushes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Trajneri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asaj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skuadres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drejte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qe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vendose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nese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rivenja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topit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ne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loje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do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behet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ne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pjesen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perparme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ne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anen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kundert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tavolines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zyrtare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ose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ne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pjesen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pasme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fushes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2535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flipV="1">
            <a:off x="363682" y="6857999"/>
            <a:ext cx="11565082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flipH="1">
            <a:off x="831271" y="1808019"/>
            <a:ext cx="10773209" cy="4607214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944" y="250827"/>
            <a:ext cx="4181475" cy="111442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46955" y="312594"/>
            <a:ext cx="3057525" cy="1495425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270164" y="292501"/>
            <a:ext cx="11793681" cy="6277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en-US" b="1" dirty="0" smtClean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en-US" b="1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en-US" b="1" dirty="0" smtClean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en-US" b="1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en-US" b="1" dirty="0" smtClean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Nese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rivenja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topit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ne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loje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do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behet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ne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pjesen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perparme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fushes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perball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(ne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anen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kundert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tavolines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zyrtare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koha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sulmit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duhet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resetuar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me </a:t>
            </a:r>
            <a:r>
              <a:rPr lang="en-US" b="1" dirty="0" err="1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poshte</a:t>
            </a:r>
            <a:r>
              <a:rPr lang="en-US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en-US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LcParenR"/>
            </a:pP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Nese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kane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mbetur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14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sekonda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ose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me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shume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ne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kohen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sulmit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ne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momentin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qe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eshte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ndalur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koha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lojes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koha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sulmit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duhet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resetohet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ne 14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sekonda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en-US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LcParenR"/>
            </a:pP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Nese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kane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mbetur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13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sekonda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ose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me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pak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ne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kohen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sulmit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ne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momentin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qe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eshte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ndalur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koha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lojes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koha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sulmit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nuk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do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resetohet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por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do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vazhdoje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me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aq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sekonda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kane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mbetur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per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sulme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ne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momentin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qe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eshte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ndalur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loja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LcParenR"/>
            </a:pP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Nese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rivenja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topit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ne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loje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do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behet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ne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pjesen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pasme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fushes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se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ekipit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qe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gjendet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ne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posedim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topit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koha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sulmit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duhet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resetohet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ne 24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sekonda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ose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vazhdoje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me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aq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sekonda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qe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kane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mbetur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nga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koha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kur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eshte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ndalur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loja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sic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parashihet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me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rregulla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0755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360</TotalTime>
  <Words>1417</Words>
  <Application>Microsoft Office PowerPoint</Application>
  <PresentationFormat>Widescreen</PresentationFormat>
  <Paragraphs>186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Calibri</vt:lpstr>
      <vt:lpstr>Calibri Light</vt:lpstr>
      <vt:lpstr>Times New Roman</vt:lpstr>
      <vt:lpstr>Office Theme</vt:lpstr>
      <vt:lpstr>PowerPoint Presentation</vt:lpstr>
      <vt:lpstr>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28</cp:revision>
  <dcterms:created xsi:type="dcterms:W3CDTF">2018-08-17T07:52:24Z</dcterms:created>
  <dcterms:modified xsi:type="dcterms:W3CDTF">2018-09-06T12:56:25Z</dcterms:modified>
</cp:coreProperties>
</file>