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85" r:id="rId6"/>
    <p:sldId id="262" r:id="rId7"/>
    <p:sldId id="261" r:id="rId8"/>
    <p:sldId id="264" r:id="rId9"/>
    <p:sldId id="265" r:id="rId10"/>
    <p:sldId id="266" r:id="rId11"/>
    <p:sldId id="263" r:id="rId12"/>
    <p:sldId id="267" r:id="rId13"/>
    <p:sldId id="270" r:id="rId14"/>
    <p:sldId id="271" r:id="rId15"/>
    <p:sldId id="272" r:id="rId16"/>
    <p:sldId id="274" r:id="rId17"/>
    <p:sldId id="275" r:id="rId18"/>
    <p:sldId id="273" r:id="rId19"/>
    <p:sldId id="28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5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7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3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0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0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9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7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5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8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0E1B9-41DE-40B7-B1B7-60BB402BB9D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0818-9948-431F-89DA-4A951A2FB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6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0E1B9-41DE-40B7-B1B7-60BB402BB9D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0818-9948-431F-89DA-4A951A2FB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800" b="1" dirty="0" smtClean="0"/>
              <a:t>NDRYSHIMET E RREGULLAVE TE BASKETBOLLIT 1 TETORI 2018</a:t>
            </a:r>
          </a:p>
          <a:p>
            <a:endParaRPr lang="en-US" sz="2800" b="1" dirty="0"/>
          </a:p>
          <a:p>
            <a:r>
              <a:rPr lang="en-US" sz="2800" b="1" dirty="0" smtClean="0"/>
              <a:t>FIBA NATIONAL INSTRUKTORI GJYQTARËVE TË FBK-</a:t>
            </a:r>
            <a:r>
              <a:rPr lang="en-US" sz="2800" b="1" dirty="0" err="1" smtClean="0"/>
              <a:t>së</a:t>
            </a:r>
            <a:endParaRPr lang="en-US" sz="2800" b="1" dirty="0" smtClean="0"/>
          </a:p>
          <a:p>
            <a:r>
              <a:rPr lang="en-US" sz="2800" b="1" dirty="0" err="1" smtClean="0"/>
              <a:t>Faton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Kurshumlija</a:t>
            </a:r>
            <a:endParaRPr lang="en-US" sz="2800" b="1" dirty="0" smtClean="0"/>
          </a:p>
          <a:p>
            <a:r>
              <a:rPr lang="en-US" sz="2800" b="1" dirty="0" err="1" smtClean="0"/>
              <a:t>Prishtinë</a:t>
            </a:r>
            <a:r>
              <a:rPr lang="en-US" sz="2800" b="1" dirty="0" smtClean="0"/>
              <a:t> 2018 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04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0" y="1808019"/>
            <a:ext cx="1136072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-189426"/>
            <a:ext cx="12191999" cy="6356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35 Faull </a:t>
            </a:r>
            <a:r>
              <a:rPr lang="en-US" sz="1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dyfishtë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ndryshimit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thjeshtuar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parimet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faullit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situatën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kundërshtarët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kryejnë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faullë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personale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njëri-tjetrit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përafërsisht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njëjtën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kohë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endParaRPr lang="en-US" sz="14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35.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Faulli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dyfisht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ë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35.1.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Shpjegim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35.1.1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dyfishtë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cilën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kundërshtarët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kryejnë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personale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njëri-tjetrit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përafërsisht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njëjtën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35.1.2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konsideruar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dyfishtë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plotësohen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kushtet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mëposhtme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faullat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faullet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lojtareve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faullët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përfshijnë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fizik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faullat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kundërshtarëve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faullojn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njëri-tjetrin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faullat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njëjtin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dënim</a:t>
            </a:r>
            <a:r>
              <a:rPr lang="en-US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552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99" y="1770498"/>
            <a:ext cx="11357265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36.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Gabimi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ndryshimet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shmangur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situatën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ndëshkimit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dyfishtë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thirrur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siguruar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balancën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midis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posedimin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ekipes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posedimin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gjykohet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ne ate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jepet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lire. Pas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lire 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rifillojë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skuadra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kontrollin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drejtën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gjykuar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8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416717" y="1885050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409" y="832392"/>
            <a:ext cx="10255827" cy="5259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39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Përleshjet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penalizojë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lojtaret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gjenden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banken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rezerve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largimin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banka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rezerve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leshojne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parketin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zona 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bankes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rezerve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perleshjeve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ndryshme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ndodhin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dmth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hyjne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(pa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parasysh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a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përfshirë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mënyrë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perleshje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jo).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Propozimet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Çdo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personel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ekipiti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gjendet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rezerve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listen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paraqitese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leshon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rezerve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përfshirë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mënyrë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perleshje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diskualifikohet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përkatës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(D-foul).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95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hina-us-basketball-brawljpg-e780b1f264de628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663" y="2176461"/>
            <a:ext cx="8011391" cy="4250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09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1891" y="2458222"/>
            <a:ext cx="11440391" cy="2966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50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Detyrat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pergjegjesite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mbajtesit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kohes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ndryshimit</a:t>
            </a: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ngujuar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mbetur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midis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harkut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tabeles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konsiderohet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prekur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unazën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jetë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përputhje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artikujt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tjerë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ngjashëm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/>
              <a:t> </a:t>
            </a:r>
            <a:r>
              <a:rPr lang="en-US" dirty="0" err="1"/>
              <a:t>Rregulli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</a:t>
            </a:r>
            <a:r>
              <a:rPr lang="en-US" dirty="0"/>
              <a:t> </a:t>
            </a:r>
          </a:p>
          <a:p>
            <a:r>
              <a:rPr lang="en-US" dirty="0" err="1"/>
              <a:t>Nese</a:t>
            </a:r>
            <a:r>
              <a:rPr lang="en-US" dirty="0"/>
              <a:t> </a:t>
            </a:r>
            <a:r>
              <a:rPr lang="en-US" dirty="0" err="1"/>
              <a:t>topi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</a:t>
            </a:r>
            <a:r>
              <a:rPr lang="en-US" dirty="0" err="1"/>
              <a:t>eshte</a:t>
            </a:r>
            <a:r>
              <a:rPr lang="en-US" dirty="0"/>
              <a:t> ne </a:t>
            </a:r>
            <a:r>
              <a:rPr lang="en-US" dirty="0" err="1"/>
              <a:t>levizje</a:t>
            </a:r>
            <a:r>
              <a:rPr lang="en-US" dirty="0"/>
              <a:t> </a:t>
            </a:r>
            <a:r>
              <a:rPr lang="en-US" dirty="0" err="1"/>
              <a:t>ngujohet</a:t>
            </a:r>
            <a:r>
              <a:rPr lang="en-US" dirty="0"/>
              <a:t> ( </a:t>
            </a:r>
            <a:r>
              <a:rPr lang="en-US" dirty="0" err="1"/>
              <a:t>mbetet</a:t>
            </a:r>
            <a:r>
              <a:rPr lang="en-US" dirty="0"/>
              <a:t> ne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harkut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tabeles</a:t>
            </a:r>
            <a:r>
              <a:rPr lang="en-US" dirty="0"/>
              <a:t>) </a:t>
            </a:r>
            <a:r>
              <a:rPr lang="en-US" dirty="0" err="1"/>
              <a:t>pervec</a:t>
            </a:r>
            <a:r>
              <a:rPr lang="en-US" dirty="0"/>
              <a:t> </a:t>
            </a:r>
            <a:r>
              <a:rPr lang="en-US" dirty="0" err="1"/>
              <a:t>nese</a:t>
            </a:r>
            <a:r>
              <a:rPr lang="en-US" dirty="0"/>
              <a:t> ne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gjuajtjeve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lira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posedimi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topit</a:t>
            </a:r>
            <a:r>
              <a:rPr lang="en-US" dirty="0"/>
              <a:t>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pasoje</a:t>
            </a:r>
            <a:r>
              <a:rPr lang="en-US" dirty="0"/>
              <a:t> e </a:t>
            </a:r>
            <a:r>
              <a:rPr lang="en-US" dirty="0" err="1"/>
              <a:t>gabimit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shkaktuar</a:t>
            </a:r>
            <a:r>
              <a:rPr lang="en-US" dirty="0"/>
              <a:t>,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situate e </a:t>
            </a:r>
            <a:r>
              <a:rPr lang="en-US" dirty="0" err="1"/>
              <a:t>topit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diskutuar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ciles</a:t>
            </a:r>
            <a:r>
              <a:rPr lang="en-US" dirty="0"/>
              <a:t> </a:t>
            </a:r>
            <a:r>
              <a:rPr lang="en-US" dirty="0" err="1"/>
              <a:t>topi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takon</a:t>
            </a:r>
            <a:r>
              <a:rPr lang="en-US" dirty="0"/>
              <a:t> </a:t>
            </a:r>
            <a:r>
              <a:rPr lang="en-US" dirty="0" err="1"/>
              <a:t>skuadres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pozites</a:t>
            </a:r>
            <a:r>
              <a:rPr lang="en-US" dirty="0"/>
              <a:t> se </a:t>
            </a:r>
            <a:r>
              <a:rPr lang="en-US" dirty="0" err="1"/>
              <a:t>shigjetes</a:t>
            </a:r>
            <a:r>
              <a:rPr lang="en-US" dirty="0"/>
              <a:t> se </a:t>
            </a:r>
            <a:r>
              <a:rPr lang="en-US" dirty="0" err="1"/>
              <a:t>alternuar</a:t>
            </a:r>
            <a:r>
              <a:rPr lang="en-US" dirty="0"/>
              <a:t>. Ne </a:t>
            </a:r>
            <a:r>
              <a:rPr lang="en-US" dirty="0" err="1"/>
              <a:t>momentin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topi</a:t>
            </a:r>
            <a:r>
              <a:rPr lang="en-US" dirty="0"/>
              <a:t> </a:t>
            </a:r>
            <a:r>
              <a:rPr lang="en-US" dirty="0" err="1"/>
              <a:t>prek</a:t>
            </a:r>
            <a:r>
              <a:rPr lang="en-US" dirty="0"/>
              <a:t> </a:t>
            </a:r>
            <a:r>
              <a:rPr lang="en-US" dirty="0" err="1"/>
              <a:t>harkun</a:t>
            </a:r>
            <a:r>
              <a:rPr lang="en-US" dirty="0"/>
              <a:t> </a:t>
            </a:r>
            <a:r>
              <a:rPr lang="en-US" dirty="0" err="1"/>
              <a:t>koha</a:t>
            </a:r>
            <a:r>
              <a:rPr lang="en-US" dirty="0"/>
              <a:t> e </a:t>
            </a:r>
            <a:r>
              <a:rPr lang="en-US" dirty="0" err="1"/>
              <a:t>sulmit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resetohet</a:t>
            </a:r>
            <a:r>
              <a:rPr lang="en-US" dirty="0"/>
              <a:t> ne 14 </a:t>
            </a:r>
            <a:r>
              <a:rPr lang="en-US" dirty="0" err="1"/>
              <a:t>ose</a:t>
            </a:r>
            <a:r>
              <a:rPr lang="en-US" dirty="0"/>
              <a:t> 24 </a:t>
            </a:r>
            <a:r>
              <a:rPr lang="en-US" dirty="0" err="1"/>
              <a:t>sekonda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reja</a:t>
            </a:r>
            <a:r>
              <a:rPr lang="en-US" dirty="0"/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2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 flipV="1">
            <a:off x="10756671" y="7032234"/>
            <a:ext cx="45719" cy="6475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682" y="26372"/>
            <a:ext cx="11297086" cy="6471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Rivenja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gabimit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josportiv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atij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diskualifikues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përshpejtuar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lejuar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shumë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mënyrë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jep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shume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hapsire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shënuar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shumë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eliminuar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situatat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komplekse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rivenjes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futjen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mesi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fushes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ndryshuar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cilat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shkak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gjykimit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josportiv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diskuaifikues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bejne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perparme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rifilluar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perleshje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ndodhur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bejne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perparme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arenR"/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dispozicion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per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zhvillimin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akcionit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7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682" y="7096989"/>
            <a:ext cx="10484427" cy="18703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0655" y="2281824"/>
            <a:ext cx="9767454" cy="206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Rivenja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filluar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cdo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erek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pervec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erekut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1-re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shtese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behet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mesi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fushes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sic e dime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situata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lartecekur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bene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pjese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shkelje</a:t>
            </a:r>
            <a:r>
              <a:rPr lang="en-US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054" y="3147294"/>
            <a:ext cx="6369626" cy="335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682" y="7238307"/>
            <a:ext cx="10505209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7427" y="991666"/>
            <a:ext cx="11824855" cy="538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B-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Aryseja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sqaruar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gjykohet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trajneri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jepen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lira.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38.2.4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Numri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gjuajtjeve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lira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jepen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poshtë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gjykuar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diskualifikues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ndaj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ndihmës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trenerit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zëvendesuesit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lojtarit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përjashtuar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ndonje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antari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delegacionit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shoqerues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duke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perfshire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largimin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zona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rezerve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5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situatat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perleshjeve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andaj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gabimi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shkon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shkruhet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trenerit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gjyqtaret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japin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lira.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9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682" y="7096989"/>
            <a:ext cx="10484427" cy="18703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682" y="2311389"/>
            <a:ext cx="11149445" cy="309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 Crew Chief: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Detyrat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kompetencat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Shqyrtimi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Instant Replay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Shtimi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raste-ve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Sistemin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Instant Replay (IRS,)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situatat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rishikohen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Propozimi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tekstit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librin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rregullave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basketbollit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46.12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minutat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fundit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lojës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2:00: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rishikohet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Goaltending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Basket Interference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thirrur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Gjykuar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mënyrë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korrekte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2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682" y="7096989"/>
            <a:ext cx="10484427" cy="18703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427" y="-189426"/>
            <a:ext cx="11824855" cy="1985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6944" y="896512"/>
            <a:ext cx="11157536" cy="4812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IRS - </a:t>
            </a:r>
            <a:r>
              <a:rPr lang="en-U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Gjatë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tere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takimit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Gjate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gjithe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lojes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▬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sakte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2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pike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lojtari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kundershtare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shkaktuar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gjyqtaret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rishikojne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qene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2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n’varesisht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situatat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jepen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lira.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▬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rishikohet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situate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shkaktuar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personal (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vetem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thjeshte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jo-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sportiv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diskualifikues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njejti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a’i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plotëson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kriteret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tillë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kunderta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gjykuar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josportiv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diskualifikues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rishikimit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(IRS)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vendoset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faulli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qene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vetem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normal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ashtu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sic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gjykuar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rishikimit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(IRS).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79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8535" y="2354346"/>
            <a:ext cx="10193484" cy="305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Terminologjise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Çerek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Perioda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Koha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shtesë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(Overtime)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shtesë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unifikojë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terminologjinë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mbarë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botën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përdoret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palët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interesuara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ndryshohet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kudo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librin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rregullave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basketbollit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arenR"/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Çereku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vend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Periodës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 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shtesë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vend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Periodës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shtesë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4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3682" y="1589809"/>
            <a:ext cx="10661073" cy="4303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Uniformat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Aksesoret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minimizuar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kufizimet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aksesorët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uniformave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rrezikuar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imazhin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caktuar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</a:t>
            </a:r>
            <a:r>
              <a:rPr lang="en-US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endParaRPr lang="en-US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Çdo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aksesore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njëjtë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ngjyre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njejte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**.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aksesoret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vendosen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krahe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kembe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gjunje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(tapes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arenR"/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aksesoret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ngjyresh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ta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ngjyren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njejte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gjithe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9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r>
              <a:rPr lang="en-US" b="1" dirty="0" smtClean="0"/>
              <a:t>Art </a:t>
            </a:r>
            <a:r>
              <a:rPr lang="en-US" b="1" dirty="0"/>
              <a:t>24 </a:t>
            </a:r>
            <a:r>
              <a:rPr lang="en-US" b="1" dirty="0" err="1"/>
              <a:t>Driblimi</a:t>
            </a:r>
            <a:endParaRPr lang="en-US" dirty="0"/>
          </a:p>
          <a:p>
            <a:r>
              <a:rPr lang="en-US" b="1" dirty="0" err="1"/>
              <a:t>Arsyeja</a:t>
            </a:r>
            <a:r>
              <a:rPr lang="en-US" b="1" dirty="0"/>
              <a:t> e </a:t>
            </a:r>
            <a:r>
              <a:rPr lang="en-US" b="1" dirty="0" err="1"/>
              <a:t>ndryshimit</a:t>
            </a:r>
            <a:endParaRPr lang="en-US" b="1" dirty="0"/>
          </a:p>
          <a:p>
            <a:r>
              <a:rPr lang="en-US" dirty="0" err="1" smtClean="0"/>
              <a:t>Lejimi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luajtjes</a:t>
            </a:r>
            <a:r>
              <a:rPr lang="en-US" dirty="0"/>
              <a:t> se </a:t>
            </a:r>
            <a:r>
              <a:rPr lang="en-US" dirty="0" err="1"/>
              <a:t>ndeshjes</a:t>
            </a:r>
            <a:r>
              <a:rPr lang="en-US" dirty="0"/>
              <a:t> ne </a:t>
            </a:r>
            <a:r>
              <a:rPr lang="en-US" dirty="0" err="1"/>
              <a:t>menyre</a:t>
            </a:r>
            <a:r>
              <a:rPr lang="en-US" dirty="0"/>
              <a:t> me </a:t>
            </a:r>
            <a:r>
              <a:rPr lang="en-US" dirty="0" err="1" smtClean="0"/>
              <a:t>spektakulare</a:t>
            </a:r>
            <a:r>
              <a:rPr lang="en-US" dirty="0" smtClean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permbushe</a:t>
            </a:r>
            <a:r>
              <a:rPr lang="en-US" dirty="0"/>
              <a:t> </a:t>
            </a:r>
            <a:r>
              <a:rPr lang="en-US" dirty="0" err="1"/>
              <a:t>realitetin</a:t>
            </a:r>
            <a:r>
              <a:rPr lang="en-US" dirty="0"/>
              <a:t> e </a:t>
            </a:r>
            <a:r>
              <a:rPr lang="en-US" dirty="0" err="1"/>
              <a:t>lojes</a:t>
            </a:r>
            <a:r>
              <a:rPr lang="en-US" dirty="0"/>
              <a:t>.</a:t>
            </a:r>
          </a:p>
          <a:p>
            <a:r>
              <a:rPr lang="en-US" b="1" dirty="0" err="1"/>
              <a:t>Rregulli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ri</a:t>
            </a:r>
            <a:endParaRPr lang="en-US" b="1" dirty="0"/>
          </a:p>
          <a:p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driblim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lëvizja</a:t>
            </a:r>
            <a:r>
              <a:rPr lang="en-US" dirty="0"/>
              <a:t> 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topi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gjendet</a:t>
            </a:r>
            <a:r>
              <a:rPr lang="en-US" dirty="0"/>
              <a:t> ne </a:t>
            </a:r>
            <a:r>
              <a:rPr lang="en-US" dirty="0" err="1"/>
              <a:t>loje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ndodhe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lojtar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kontrollen</a:t>
            </a:r>
            <a:r>
              <a:rPr lang="en-US" dirty="0"/>
              <a:t> e </a:t>
            </a:r>
            <a:r>
              <a:rPr lang="en-US" dirty="0" err="1"/>
              <a:t>topit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</a:t>
            </a:r>
            <a:r>
              <a:rPr lang="en-US" dirty="0" err="1"/>
              <a:t>hidhet</a:t>
            </a:r>
            <a:r>
              <a:rPr lang="en-US" dirty="0"/>
              <a:t>, </a:t>
            </a:r>
            <a:r>
              <a:rPr lang="en-US" dirty="0" err="1"/>
              <a:t>goditet</a:t>
            </a:r>
            <a:r>
              <a:rPr lang="en-US" dirty="0"/>
              <a:t>, </a:t>
            </a:r>
            <a:r>
              <a:rPr lang="en-US" dirty="0" err="1"/>
              <a:t>rrotullohet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fushe</a:t>
            </a:r>
            <a:r>
              <a:rPr lang="en-US" dirty="0"/>
              <a:t> (</a:t>
            </a:r>
            <a:r>
              <a:rPr lang="en-US" dirty="0" err="1"/>
              <a:t>parket</a:t>
            </a:r>
            <a:r>
              <a:rPr lang="en-US" dirty="0"/>
              <a:t>).</a:t>
            </a:r>
          </a:p>
          <a:p>
            <a:r>
              <a:rPr lang="en-US" dirty="0" err="1"/>
              <a:t>Fshihet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rregulli</a:t>
            </a:r>
            <a:r>
              <a:rPr lang="en-US" dirty="0"/>
              <a:t>: "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qëllimisht</a:t>
            </a:r>
            <a:r>
              <a:rPr lang="en-US" dirty="0"/>
              <a:t> e </a:t>
            </a:r>
            <a:r>
              <a:rPr lang="en-US" dirty="0" err="1"/>
              <a:t>hedhe</a:t>
            </a:r>
            <a:r>
              <a:rPr lang="en-US" dirty="0"/>
              <a:t> ( e </a:t>
            </a:r>
            <a:r>
              <a:rPr lang="en-US" dirty="0" err="1"/>
              <a:t>rivene</a:t>
            </a:r>
            <a:r>
              <a:rPr lang="en-US" dirty="0"/>
              <a:t>) </a:t>
            </a:r>
            <a:r>
              <a:rPr lang="en-US" dirty="0" err="1"/>
              <a:t>atë</a:t>
            </a:r>
            <a:r>
              <a:rPr lang="en-US" dirty="0"/>
              <a:t> </a:t>
            </a:r>
            <a:r>
              <a:rPr lang="en-US" dirty="0" err="1"/>
              <a:t>kundër</a:t>
            </a:r>
            <a:r>
              <a:rPr lang="en-US" dirty="0"/>
              <a:t> </a:t>
            </a:r>
            <a:r>
              <a:rPr lang="en-US" dirty="0" err="1" smtClean="0"/>
              <a:t>tabeles</a:t>
            </a:r>
            <a:r>
              <a:rPr lang="en-US" dirty="0" smtClean="0"/>
              <a:t>“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Kjo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ishte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shkelje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kurse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nga</a:t>
            </a:r>
            <a:r>
              <a:rPr lang="en-US" dirty="0" smtClean="0">
                <a:solidFill>
                  <a:srgbClr val="FF0000"/>
                </a:solidFill>
              </a:rPr>
              <a:t> 1.10.2018 me </a:t>
            </a:r>
            <a:r>
              <a:rPr lang="en-US" dirty="0" err="1" smtClean="0">
                <a:solidFill>
                  <a:srgbClr val="FF0000"/>
                </a:solidFill>
              </a:rPr>
              <a:t>nuk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është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shkelje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3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1271" y="2425780"/>
            <a:ext cx="10266219" cy="337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17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parandaluar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shkeljet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vonesën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minutave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17.2.8 Kur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tregon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2:00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minuta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çerekun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katërt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cdo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periudhe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shtese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rivenjese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lojtari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mbrojtes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levize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asnje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mbi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vijen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duke u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menyre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pengoje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rivenjen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/>
              <a:t>Gjyqtaret</a:t>
            </a:r>
            <a:r>
              <a:rPr lang="en-US" b="1" dirty="0"/>
              <a:t> </a:t>
            </a:r>
            <a:r>
              <a:rPr lang="en-US" b="1" dirty="0" err="1"/>
              <a:t>duhet</a:t>
            </a:r>
            <a:r>
              <a:rPr lang="en-US" b="1" dirty="0"/>
              <a:t>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perdorin</a:t>
            </a:r>
            <a:r>
              <a:rPr lang="en-US" b="1" dirty="0"/>
              <a:t> </a:t>
            </a:r>
            <a:r>
              <a:rPr lang="en-US" b="1" dirty="0" err="1"/>
              <a:t>nje</a:t>
            </a:r>
            <a:r>
              <a:rPr lang="en-US" b="1" dirty="0"/>
              <a:t> </a:t>
            </a:r>
            <a:r>
              <a:rPr lang="en-US" b="1" dirty="0" err="1"/>
              <a:t>sinjal</a:t>
            </a:r>
            <a:r>
              <a:rPr lang="en-US" b="1" dirty="0"/>
              <a:t> </a:t>
            </a:r>
            <a:r>
              <a:rPr lang="en-US" b="1" dirty="0" err="1"/>
              <a:t>paralajmerues</a:t>
            </a:r>
            <a:r>
              <a:rPr lang="en-US" b="1" dirty="0"/>
              <a:t> ( e </a:t>
            </a:r>
            <a:r>
              <a:rPr lang="en-US" b="1" dirty="0" err="1"/>
              <a:t>gjeni</a:t>
            </a:r>
            <a:r>
              <a:rPr lang="en-US" b="1" dirty="0"/>
              <a:t> ne </a:t>
            </a:r>
            <a:r>
              <a:rPr lang="en-US" b="1" dirty="0" err="1"/>
              <a:t>faqen</a:t>
            </a:r>
            <a:r>
              <a:rPr lang="en-US" b="1" dirty="0"/>
              <a:t> </a:t>
            </a:r>
            <a:r>
              <a:rPr lang="en-US" b="1" dirty="0" err="1"/>
              <a:t>tjeter</a:t>
            </a:r>
            <a:r>
              <a:rPr lang="en-US" b="1" dirty="0"/>
              <a:t>)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lloj</a:t>
            </a:r>
            <a:r>
              <a:rPr lang="en-US" b="1" dirty="0"/>
              <a:t> </a:t>
            </a:r>
            <a:r>
              <a:rPr lang="en-US" b="1" dirty="0" err="1"/>
              <a:t>verejtje</a:t>
            </a:r>
            <a:r>
              <a:rPr lang="en-US" b="1" dirty="0"/>
              <a:t> </a:t>
            </a:r>
            <a:r>
              <a:rPr lang="en-US" b="1" dirty="0" err="1"/>
              <a:t>paralajmeruese</a:t>
            </a:r>
            <a:r>
              <a:rPr lang="en-US" b="1" dirty="0"/>
              <a:t> per </a:t>
            </a:r>
            <a:r>
              <a:rPr lang="en-US" b="1" dirty="0" err="1"/>
              <a:t>nje</a:t>
            </a:r>
            <a:r>
              <a:rPr lang="en-US" b="1" dirty="0"/>
              <a:t> </a:t>
            </a:r>
            <a:r>
              <a:rPr lang="en-US" b="1" dirty="0" err="1"/>
              <a:t>menaxhim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me </a:t>
            </a:r>
            <a:r>
              <a:rPr lang="en-US" b="1" dirty="0" err="1"/>
              <a:t>te</a:t>
            </a:r>
            <a:r>
              <a:rPr lang="en-US" b="1" dirty="0"/>
              <a:t> mire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rivenjes</a:t>
            </a:r>
            <a:r>
              <a:rPr lang="en-US" b="1" dirty="0"/>
              <a:t> se </a:t>
            </a:r>
            <a:r>
              <a:rPr lang="en-US" b="1" dirty="0" err="1"/>
              <a:t>topit</a:t>
            </a:r>
            <a:r>
              <a:rPr lang="en-US" b="1" dirty="0"/>
              <a:t> ne </a:t>
            </a:r>
            <a:r>
              <a:rPr lang="en-US" b="1" dirty="0" err="1"/>
              <a:t>loje</a:t>
            </a:r>
            <a:r>
              <a:rPr lang="en-US" b="1" dirty="0"/>
              <a:t>. Ne </a:t>
            </a:r>
            <a:r>
              <a:rPr lang="en-US" b="1" dirty="0" err="1"/>
              <a:t>rast</a:t>
            </a:r>
            <a:r>
              <a:rPr lang="en-US" b="1" dirty="0"/>
              <a:t> se </a:t>
            </a:r>
            <a:r>
              <a:rPr lang="en-US" b="1" dirty="0" err="1"/>
              <a:t>lojtari</a:t>
            </a:r>
            <a:r>
              <a:rPr lang="en-US" b="1" dirty="0"/>
              <a:t> </a:t>
            </a:r>
            <a:r>
              <a:rPr lang="en-US" b="1" dirty="0" err="1"/>
              <a:t>mbrotjes</a:t>
            </a:r>
            <a:r>
              <a:rPr lang="en-US" b="1" dirty="0"/>
              <a:t> pas </a:t>
            </a:r>
            <a:r>
              <a:rPr lang="en-US" b="1" dirty="0" err="1"/>
              <a:t>verjtejes</a:t>
            </a:r>
            <a:r>
              <a:rPr lang="en-US" b="1" dirty="0"/>
              <a:t> </a:t>
            </a:r>
            <a:r>
              <a:rPr lang="en-US" b="1" dirty="0" err="1"/>
              <a:t>paralajmeruese</a:t>
            </a:r>
            <a:r>
              <a:rPr lang="en-US" b="1" dirty="0"/>
              <a:t> </a:t>
            </a:r>
            <a:r>
              <a:rPr lang="en-US" b="1" dirty="0" err="1"/>
              <a:t>perserit</a:t>
            </a:r>
            <a:r>
              <a:rPr lang="en-US" b="1" dirty="0"/>
              <a:t> </a:t>
            </a:r>
            <a:r>
              <a:rPr lang="en-US" b="1" dirty="0" err="1"/>
              <a:t>veprimin</a:t>
            </a:r>
            <a:r>
              <a:rPr lang="en-US" b="1" dirty="0"/>
              <a:t> </a:t>
            </a:r>
            <a:r>
              <a:rPr lang="en-US" b="1" dirty="0" err="1"/>
              <a:t>atehere</a:t>
            </a:r>
            <a:r>
              <a:rPr lang="en-US" b="1" dirty="0"/>
              <a:t> </a:t>
            </a:r>
            <a:r>
              <a:rPr lang="en-US" b="1" dirty="0" err="1"/>
              <a:t>kjo</a:t>
            </a:r>
            <a:r>
              <a:rPr lang="en-US" b="1" dirty="0"/>
              <a:t> do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sanksionhet</a:t>
            </a:r>
            <a:r>
              <a:rPr lang="en-US" b="1" dirty="0"/>
              <a:t> me </a:t>
            </a:r>
            <a:r>
              <a:rPr lang="en-US" b="1" dirty="0" err="1"/>
              <a:t>gabim</a:t>
            </a:r>
            <a:r>
              <a:rPr lang="en-US" b="1" dirty="0"/>
              <a:t> </a:t>
            </a: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nga</a:t>
            </a:r>
            <a:r>
              <a:rPr lang="en-US" b="1" dirty="0"/>
              <a:t> </a:t>
            </a:r>
            <a:r>
              <a:rPr lang="en-US" b="1" dirty="0" err="1"/>
              <a:t>ana</a:t>
            </a:r>
            <a:r>
              <a:rPr lang="en-US" b="1" dirty="0"/>
              <a:t> e </a:t>
            </a:r>
            <a:r>
              <a:rPr lang="en-US" b="1" dirty="0" err="1"/>
              <a:t>gjyqtareve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2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pic>
        <p:nvPicPr>
          <p:cNvPr id="6" name="Picture 5" descr="buddy-hield-ncaa-basketball-oklahoma-kansas-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64" y="2088574"/>
            <a:ext cx="45719" cy="5195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Untitled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9312" y="1808018"/>
            <a:ext cx="22383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ntitle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44" y="1808019"/>
            <a:ext cx="3562350" cy="38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6760176" y="2586462"/>
            <a:ext cx="4700998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Kjo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shenja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perdorour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shkeljes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lojtarit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mbrojtes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lojtari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sulmues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Shkelje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kalim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menyre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ilegale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Ngriteni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doreni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parallel me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vijen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98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3682" y="1365252"/>
            <a:ext cx="11648209" cy="492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29 – 24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Sekondat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ndryshimit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shkurtuar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kohën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dispozicion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sulumes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topin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per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shenim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sapo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jete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ndonjeri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ekipet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pjesen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perparme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fushes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lejuar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shumë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mundësi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gjuajtje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shenim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pikeve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gjatë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lojës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Rregulli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ndryshuar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29.2.3 Koha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lojes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rivendoset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gjyqtaret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ndalin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lojen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faull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shkelje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shkaktuar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posedimin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keto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posedimi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t’i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jepet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kundershtar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pare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kontrollen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posedimin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Atehere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pjesen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pasme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atehere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resetohet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24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arenR"/>
            </a:pP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pjesen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perparme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fushes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atehere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resetohet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14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7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3064" y="2579592"/>
            <a:ext cx="107753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29.2.4 Kur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tregon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2:00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minuta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Ç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erekun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4-te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Kohen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Shtese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minute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pushim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(Time Out)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kerkuar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drejten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pasme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Trajneri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asaj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skuadres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drejte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perparme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kundert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tavolines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zyrtare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pasme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63682" y="6857999"/>
            <a:ext cx="1156508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831271" y="1808019"/>
            <a:ext cx="10773209" cy="4607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" y="250827"/>
            <a:ext cx="4181475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955" y="312594"/>
            <a:ext cx="3057525" cy="1495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164" y="292501"/>
            <a:ext cx="11793681" cy="6277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perparme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perball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kundert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tavolines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zyrtare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resetuar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poshte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mbetur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shume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kohen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momentin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ndalur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resetohet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14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mbetur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13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kohen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momentin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ndalur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resetohet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vazhdoje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mbetur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momentin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ndalur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rivenja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pjesen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pasme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fushes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ekipit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gjendet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posedim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sulmit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resetohet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24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vazhdoje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sekonda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mbetur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ndalur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sic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parashihet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rregulla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7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1417</Words>
  <Application>Microsoft Office PowerPoint</Application>
  <PresentationFormat>Widescreen</PresentationFormat>
  <Paragraphs>186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28</cp:revision>
  <dcterms:created xsi:type="dcterms:W3CDTF">2018-08-17T07:52:24Z</dcterms:created>
  <dcterms:modified xsi:type="dcterms:W3CDTF">2018-09-06T12:56:25Z</dcterms:modified>
</cp:coreProperties>
</file>